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embeddedFontLst>
    <p:embeddedFont>
      <p:font typeface="Century Gothic" panose="020B0502020202020204" pitchFamily="34" charset="0"/>
      <p:regular r:id="rId27"/>
      <p:bold r:id="rId28"/>
      <p:italic r:id="rId29"/>
      <p:boldItalic r:id="rId30"/>
    </p:embeddedFont>
    <p:embeddedFont>
      <p:font typeface="Verdana" panose="020B060403050404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 name="Google Shape;18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5" name="Google Shape;235;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4f4358d67e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g4f4358d67e_0_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1" name="Google Shape;291;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7" name="Google Shape;297;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4b2a867deb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4b2a867de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4b2a867deb_0_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4b2a867de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8"/>
        <p:cNvGrpSpPr/>
        <p:nvPr/>
      </p:nvGrpSpPr>
      <p:grpSpPr>
        <a:xfrm>
          <a:off x="0" y="0"/>
          <a:ext cx="0" cy="0"/>
          <a:chOff x="0" y="0"/>
          <a:chExt cx="0" cy="0"/>
        </a:xfrm>
      </p:grpSpPr>
      <p:sp>
        <p:nvSpPr>
          <p:cNvPr id="39" name="Google Shape;39;p2"/>
          <p:cNvSpPr txBox="1">
            <a:spLocks noGrp="1"/>
          </p:cNvSpPr>
          <p:nvPr>
            <p:ph type="ctrTitle"/>
          </p:nvPr>
        </p:nvSpPr>
        <p:spPr>
          <a:xfrm>
            <a:off x="2589213" y="2514600"/>
            <a:ext cx="8915399" cy="2262781"/>
          </a:xfrm>
          <a:prstGeom prst="rect">
            <a:avLst/>
          </a:prstGeom>
          <a:noFill/>
          <a:ln>
            <a:noFill/>
          </a:ln>
        </p:spPr>
        <p:txBody>
          <a:bodyPr spcFirstLastPara="1" wrap="square" lIns="91425" tIns="45700" rIns="91425" bIns="45700" anchor="b" anchorCtr="0"/>
          <a:lstStyle>
            <a:lvl1pPr lvl="0" algn="l">
              <a:spcBef>
                <a:spcPts val="0"/>
              </a:spcBef>
              <a:spcAft>
                <a:spcPts val="0"/>
              </a:spcAft>
              <a:buClr>
                <a:srgbClr val="262626"/>
              </a:buClr>
              <a:buSzPts val="5400"/>
              <a:buFont typeface="Century Gothic"/>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2"/>
          <p:cNvSpPr txBox="1">
            <a:spLocks noGrp="1"/>
          </p:cNvSpPr>
          <p:nvPr>
            <p:ph type="subTitle" idx="1"/>
          </p:nvPr>
        </p:nvSpPr>
        <p:spPr>
          <a:xfrm>
            <a:off x="2589213" y="4777379"/>
            <a:ext cx="8915399" cy="1126283"/>
          </a:xfrm>
          <a:prstGeom prst="rect">
            <a:avLst/>
          </a:prstGeom>
          <a:noFill/>
          <a:ln>
            <a:noFill/>
          </a:ln>
        </p:spPr>
        <p:txBody>
          <a:bodyPr spcFirstLastPara="1" wrap="square" lIns="91425" tIns="45700" rIns="91425" bIns="45700" anchor="t" anchorCtr="0"/>
          <a:lstStyle>
            <a:lvl1pPr lvl="0" algn="l">
              <a:spcBef>
                <a:spcPts val="1000"/>
              </a:spcBef>
              <a:spcAft>
                <a:spcPts val="0"/>
              </a:spcAft>
              <a:buSzPts val="1800"/>
              <a:buNone/>
              <a:defRPr>
                <a:solidFill>
                  <a:srgbClr val="595959"/>
                </a:solidFill>
              </a:defRPr>
            </a:lvl1pPr>
            <a:lvl2pPr lvl="1" algn="ctr">
              <a:spcBef>
                <a:spcPts val="1000"/>
              </a:spcBef>
              <a:spcAft>
                <a:spcPts val="0"/>
              </a:spcAft>
              <a:buSzPts val="1600"/>
              <a:buNone/>
              <a:defRPr>
                <a:solidFill>
                  <a:srgbClr val="888888"/>
                </a:solidFill>
              </a:defRPr>
            </a:lvl2pPr>
            <a:lvl3pPr lvl="2" algn="ctr">
              <a:spcBef>
                <a:spcPts val="1000"/>
              </a:spcBef>
              <a:spcAft>
                <a:spcPts val="0"/>
              </a:spcAft>
              <a:buSzPts val="1400"/>
              <a:buNone/>
              <a:defRPr>
                <a:solidFill>
                  <a:srgbClr val="888888"/>
                </a:solidFill>
              </a:defRPr>
            </a:lvl3pPr>
            <a:lvl4pPr lvl="3" algn="ctr">
              <a:spcBef>
                <a:spcPts val="1000"/>
              </a:spcBef>
              <a:spcAft>
                <a:spcPts val="0"/>
              </a:spcAft>
              <a:buSzPts val="1200"/>
              <a:buNone/>
              <a:defRPr>
                <a:solidFill>
                  <a:srgbClr val="888888"/>
                </a:solidFill>
              </a:defRPr>
            </a:lvl4pPr>
            <a:lvl5pPr lvl="4" algn="ctr">
              <a:spcBef>
                <a:spcPts val="1000"/>
              </a:spcBef>
              <a:spcAft>
                <a:spcPts val="0"/>
              </a:spcAft>
              <a:buSzPts val="1200"/>
              <a:buNone/>
              <a:defRPr>
                <a:solidFill>
                  <a:srgbClr val="888888"/>
                </a:solidFill>
              </a:defRPr>
            </a:lvl5pPr>
            <a:lvl6pPr lvl="5" algn="ctr">
              <a:spcBef>
                <a:spcPts val="1000"/>
              </a:spcBef>
              <a:spcAft>
                <a:spcPts val="0"/>
              </a:spcAft>
              <a:buSzPts val="1200"/>
              <a:buNone/>
              <a:defRPr>
                <a:solidFill>
                  <a:srgbClr val="888888"/>
                </a:solidFill>
              </a:defRPr>
            </a:lvl6pPr>
            <a:lvl7pPr lvl="6" algn="ctr">
              <a:spcBef>
                <a:spcPts val="1000"/>
              </a:spcBef>
              <a:spcAft>
                <a:spcPts val="0"/>
              </a:spcAft>
              <a:buSzPts val="1200"/>
              <a:buNone/>
              <a:defRPr>
                <a:solidFill>
                  <a:srgbClr val="888888"/>
                </a:solidFill>
              </a:defRPr>
            </a:lvl7pPr>
            <a:lvl8pPr lvl="7" algn="ctr">
              <a:spcBef>
                <a:spcPts val="1000"/>
              </a:spcBef>
              <a:spcAft>
                <a:spcPts val="0"/>
              </a:spcAft>
              <a:buSzPts val="1200"/>
              <a:buNone/>
              <a:defRPr>
                <a:solidFill>
                  <a:srgbClr val="888888"/>
                </a:solidFill>
              </a:defRPr>
            </a:lvl8pPr>
            <a:lvl9pPr lvl="8" algn="ctr">
              <a:spcBef>
                <a:spcPts val="1000"/>
              </a:spcBef>
              <a:spcAft>
                <a:spcPts val="0"/>
              </a:spcAft>
              <a:buSzPts val="1200"/>
              <a:buNone/>
              <a:defRPr>
                <a:solidFill>
                  <a:srgbClr val="888888"/>
                </a:solidFill>
              </a:defRPr>
            </a:lvl9pPr>
          </a:lstStyle>
          <a:p>
            <a:endParaRPr/>
          </a:p>
        </p:txBody>
      </p:sp>
      <p:sp>
        <p:nvSpPr>
          <p:cNvPr id="41" name="Google Shape;41;p2"/>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2"/>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
          <p:cNvSpPr/>
          <p:nvPr/>
        </p:nvSpPr>
        <p:spPr>
          <a:xfrm>
            <a:off x="0" y="4323810"/>
            <a:ext cx="1744652" cy="778589"/>
          </a:xfrm>
          <a:custGeom>
            <a:avLst/>
            <a:gdLst/>
            <a:ahLst/>
            <a:cxnLst/>
            <a:rect l="l" t="t" r="r" b="b"/>
            <a:pathLst>
              <a:path w="372" h="166" extrusionOk="0">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txBox="1">
            <a:spLocks noGrp="1"/>
          </p:cNvSpPr>
          <p:nvPr>
            <p:ph type="sldNum" idx="12"/>
          </p:nvPr>
        </p:nvSpPr>
        <p:spPr>
          <a:xfrm>
            <a:off x="531812" y="4529540"/>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5"/>
        <p:cNvGrpSpPr/>
        <p:nvPr/>
      </p:nvGrpSpPr>
      <p:grpSpPr>
        <a:xfrm>
          <a:off x="0" y="0"/>
          <a:ext cx="0" cy="0"/>
          <a:chOff x="0" y="0"/>
          <a:chExt cx="0" cy="0"/>
        </a:xfrm>
      </p:grpSpPr>
      <p:sp>
        <p:nvSpPr>
          <p:cNvPr id="46" name="Google Shape;46;p3"/>
          <p:cNvSpPr txBox="1">
            <a:spLocks noGrp="1"/>
          </p:cNvSpPr>
          <p:nvPr>
            <p:ph type="title"/>
          </p:nvPr>
        </p:nvSpPr>
        <p:spPr>
          <a:xfrm>
            <a:off x="2592925" y="624110"/>
            <a:ext cx="8911687" cy="1280890"/>
          </a:xfrm>
          <a:prstGeom prst="rect">
            <a:avLst/>
          </a:prstGeom>
          <a:noFill/>
          <a:ln>
            <a:noFill/>
          </a:ln>
        </p:spPr>
        <p:txBody>
          <a:bodyPr spcFirstLastPara="1" wrap="square" lIns="91425" tIns="45700" rIns="91425" bIns="45700" anchor="t" anchorCtr="0"/>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
          <p:cNvSpPr txBox="1">
            <a:spLocks noGrp="1"/>
          </p:cNvSpPr>
          <p:nvPr>
            <p:ph type="body" idx="1"/>
          </p:nvPr>
        </p:nvSpPr>
        <p:spPr>
          <a:xfrm>
            <a:off x="2589212" y="2133600"/>
            <a:ext cx="8915400" cy="3777622"/>
          </a:xfrm>
          <a:prstGeom prst="rect">
            <a:avLst/>
          </a:prstGeom>
          <a:noFill/>
          <a:ln>
            <a:noFill/>
          </a:ln>
        </p:spPr>
        <p:txBody>
          <a:bodyPr spcFirstLastPara="1" wrap="square" lIns="91425" tIns="45700" rIns="91425" bIns="45700" anchor="t"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48" name="Google Shape;48;p3"/>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3"/>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3"/>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3"/>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2"/>
        <p:cNvGrpSpPr/>
        <p:nvPr/>
      </p:nvGrpSpPr>
      <p:grpSpPr>
        <a:xfrm>
          <a:off x="0" y="0"/>
          <a:ext cx="0" cy="0"/>
          <a:chOff x="0" y="0"/>
          <a:chExt cx="0" cy="0"/>
        </a:xfrm>
      </p:grpSpPr>
      <p:sp>
        <p:nvSpPr>
          <p:cNvPr id="53" name="Google Shape;53;p4"/>
          <p:cNvSpPr txBox="1">
            <a:spLocks noGrp="1"/>
          </p:cNvSpPr>
          <p:nvPr>
            <p:ph type="title"/>
          </p:nvPr>
        </p:nvSpPr>
        <p:spPr>
          <a:xfrm>
            <a:off x="2589212" y="2058750"/>
            <a:ext cx="8915399" cy="1468800"/>
          </a:xfrm>
          <a:prstGeom prst="rect">
            <a:avLst/>
          </a:prstGeom>
          <a:noFill/>
          <a:ln>
            <a:noFill/>
          </a:ln>
        </p:spPr>
        <p:txBody>
          <a:bodyPr spcFirstLastPara="1" wrap="square" lIns="91425" tIns="45700" rIns="91425" bIns="45700" anchor="b" anchorCtr="0"/>
          <a:lstStyle>
            <a:lvl1pPr lvl="0" algn="l">
              <a:spcBef>
                <a:spcPts val="0"/>
              </a:spcBef>
              <a:spcAft>
                <a:spcPts val="0"/>
              </a:spcAft>
              <a:buClr>
                <a:srgbClr val="262626"/>
              </a:buClr>
              <a:buSzPts val="4000"/>
              <a:buFont typeface="Century Gothic"/>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4"/>
          <p:cNvSpPr txBox="1">
            <a:spLocks noGrp="1"/>
          </p:cNvSpPr>
          <p:nvPr>
            <p:ph type="body" idx="1"/>
          </p:nvPr>
        </p:nvSpPr>
        <p:spPr>
          <a:xfrm>
            <a:off x="2589212" y="3530129"/>
            <a:ext cx="8915399" cy="860400"/>
          </a:xfrm>
          <a:prstGeom prst="rect">
            <a:avLst/>
          </a:prstGeom>
          <a:noFill/>
          <a:ln>
            <a:noFill/>
          </a:ln>
        </p:spPr>
        <p:txBody>
          <a:bodyPr spcFirstLastPara="1" wrap="square" lIns="91425" tIns="45700" rIns="91425" bIns="45700" anchor="t" anchorCtr="0"/>
          <a:lstStyle>
            <a:lvl1pPr marL="457200" lvl="0" indent="-228600" algn="l">
              <a:spcBef>
                <a:spcPts val="1000"/>
              </a:spcBef>
              <a:spcAft>
                <a:spcPts val="0"/>
              </a:spcAft>
              <a:buSzPts val="2000"/>
              <a:buNone/>
              <a:defRPr sz="2000">
                <a:solidFill>
                  <a:srgbClr val="595959"/>
                </a:solidFill>
              </a:defRPr>
            </a:lvl1pPr>
            <a:lvl2pPr marL="914400" lvl="1" indent="-228600" algn="l">
              <a:spcBef>
                <a:spcPts val="1000"/>
              </a:spcBef>
              <a:spcAft>
                <a:spcPts val="0"/>
              </a:spcAft>
              <a:buSzPts val="1800"/>
              <a:buNone/>
              <a:defRPr sz="1800">
                <a:solidFill>
                  <a:srgbClr val="888888"/>
                </a:solidFill>
              </a:defRPr>
            </a:lvl2pPr>
            <a:lvl3pPr marL="1371600" lvl="2" indent="-228600" algn="l">
              <a:spcBef>
                <a:spcPts val="1000"/>
              </a:spcBef>
              <a:spcAft>
                <a:spcPts val="0"/>
              </a:spcAft>
              <a:buSzPts val="1600"/>
              <a:buNone/>
              <a:defRPr sz="1600">
                <a:solidFill>
                  <a:srgbClr val="888888"/>
                </a:solidFill>
              </a:defRPr>
            </a:lvl3pPr>
            <a:lvl4pPr marL="1828800" lvl="3" indent="-228600" algn="l">
              <a:spcBef>
                <a:spcPts val="1000"/>
              </a:spcBef>
              <a:spcAft>
                <a:spcPts val="0"/>
              </a:spcAft>
              <a:buSzPts val="1400"/>
              <a:buNone/>
              <a:defRPr sz="1400">
                <a:solidFill>
                  <a:srgbClr val="888888"/>
                </a:solidFill>
              </a:defRPr>
            </a:lvl4pPr>
            <a:lvl5pPr marL="2286000" lvl="4" indent="-228600" algn="l">
              <a:spcBef>
                <a:spcPts val="1000"/>
              </a:spcBef>
              <a:spcAft>
                <a:spcPts val="0"/>
              </a:spcAft>
              <a:buSzPts val="1400"/>
              <a:buNone/>
              <a:defRPr sz="1400">
                <a:solidFill>
                  <a:srgbClr val="888888"/>
                </a:solidFill>
              </a:defRPr>
            </a:lvl5pPr>
            <a:lvl6pPr marL="2743200" lvl="5" indent="-228600" algn="l">
              <a:spcBef>
                <a:spcPts val="1000"/>
              </a:spcBef>
              <a:spcAft>
                <a:spcPts val="0"/>
              </a:spcAft>
              <a:buSzPts val="1400"/>
              <a:buNone/>
              <a:defRPr sz="1400">
                <a:solidFill>
                  <a:srgbClr val="888888"/>
                </a:solidFill>
              </a:defRPr>
            </a:lvl6pPr>
            <a:lvl7pPr marL="3200400" lvl="6" indent="-228600" algn="l">
              <a:spcBef>
                <a:spcPts val="1000"/>
              </a:spcBef>
              <a:spcAft>
                <a:spcPts val="0"/>
              </a:spcAft>
              <a:buSzPts val="1400"/>
              <a:buNone/>
              <a:defRPr sz="1400">
                <a:solidFill>
                  <a:srgbClr val="888888"/>
                </a:solidFill>
              </a:defRPr>
            </a:lvl7pPr>
            <a:lvl8pPr marL="3657600" lvl="7" indent="-228600" algn="l">
              <a:spcBef>
                <a:spcPts val="1000"/>
              </a:spcBef>
              <a:spcAft>
                <a:spcPts val="0"/>
              </a:spcAft>
              <a:buSzPts val="1400"/>
              <a:buNone/>
              <a:defRPr sz="1400">
                <a:solidFill>
                  <a:srgbClr val="888888"/>
                </a:solidFill>
              </a:defRPr>
            </a:lvl8pPr>
            <a:lvl9pPr marL="4114800" lvl="8" indent="-228600" algn="l">
              <a:spcBef>
                <a:spcPts val="1000"/>
              </a:spcBef>
              <a:spcAft>
                <a:spcPts val="0"/>
              </a:spcAft>
              <a:buSzPts val="1400"/>
              <a:buNone/>
              <a:defRPr sz="1400">
                <a:solidFill>
                  <a:srgbClr val="888888"/>
                </a:solidFill>
              </a:defRPr>
            </a:lvl9pPr>
          </a:lstStyle>
          <a:p>
            <a:endParaRPr/>
          </a:p>
        </p:txBody>
      </p:sp>
      <p:sp>
        <p:nvSpPr>
          <p:cNvPr id="55" name="Google Shape;55;p4"/>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
          <p:cNvSpPr/>
          <p:nvPr/>
        </p:nvSpPr>
        <p:spPr>
          <a:xfrm rot="10800000" flipH="1">
            <a:off x="-4189" y="31781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4"/>
          <p:cNvSpPr txBox="1">
            <a:spLocks noGrp="1"/>
          </p:cNvSpPr>
          <p:nvPr>
            <p:ph type="sldNum" idx="12"/>
          </p:nvPr>
        </p:nvSpPr>
        <p:spPr>
          <a:xfrm>
            <a:off x="531812" y="3244139"/>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9"/>
        <p:cNvGrpSpPr/>
        <p:nvPr/>
      </p:nvGrpSpPr>
      <p:grpSpPr>
        <a:xfrm>
          <a:off x="0" y="0"/>
          <a:ext cx="0" cy="0"/>
          <a:chOff x="0" y="0"/>
          <a:chExt cx="0" cy="0"/>
        </a:xfrm>
      </p:grpSpPr>
      <p:sp>
        <p:nvSpPr>
          <p:cNvPr id="60" name="Google Shape;60;p5"/>
          <p:cNvSpPr txBox="1">
            <a:spLocks noGrp="1"/>
          </p:cNvSpPr>
          <p:nvPr>
            <p:ph type="title"/>
          </p:nvPr>
        </p:nvSpPr>
        <p:spPr>
          <a:xfrm>
            <a:off x="2592924" y="624110"/>
            <a:ext cx="8911687" cy="1280890"/>
          </a:xfrm>
          <a:prstGeom prst="rect">
            <a:avLst/>
          </a:prstGeom>
          <a:noFill/>
          <a:ln>
            <a:noFill/>
          </a:ln>
        </p:spPr>
        <p:txBody>
          <a:bodyPr spcFirstLastPara="1" wrap="square" lIns="91425" tIns="45700" rIns="91425" bIns="45700" anchor="t" anchorCtr="0"/>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
          <p:cNvSpPr txBox="1">
            <a:spLocks noGrp="1"/>
          </p:cNvSpPr>
          <p:nvPr>
            <p:ph type="body" idx="1"/>
          </p:nvPr>
        </p:nvSpPr>
        <p:spPr>
          <a:xfrm>
            <a:off x="2589212" y="2133600"/>
            <a:ext cx="4313864" cy="3777622"/>
          </a:xfrm>
          <a:prstGeom prst="rect">
            <a:avLst/>
          </a:prstGeom>
          <a:noFill/>
          <a:ln>
            <a:noFill/>
          </a:ln>
        </p:spPr>
        <p:txBody>
          <a:bodyPr spcFirstLastPara="1" wrap="square" lIns="91425" tIns="45700" rIns="91425" bIns="45700" anchor="t"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62" name="Google Shape;62;p5"/>
          <p:cNvSpPr txBox="1">
            <a:spLocks noGrp="1"/>
          </p:cNvSpPr>
          <p:nvPr>
            <p:ph type="body" idx="2"/>
          </p:nvPr>
        </p:nvSpPr>
        <p:spPr>
          <a:xfrm>
            <a:off x="7190747" y="2126222"/>
            <a:ext cx="4313864" cy="3777622"/>
          </a:xfrm>
          <a:prstGeom prst="rect">
            <a:avLst/>
          </a:prstGeom>
          <a:noFill/>
          <a:ln>
            <a:noFill/>
          </a:ln>
        </p:spPr>
        <p:txBody>
          <a:bodyPr spcFirstLastPara="1" wrap="square" lIns="91425" tIns="45700" rIns="91425" bIns="45700" anchor="t"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63" name="Google Shape;63;p5"/>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5"/>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7"/>
        <p:cNvGrpSpPr/>
        <p:nvPr/>
      </p:nvGrpSpPr>
      <p:grpSpPr>
        <a:xfrm>
          <a:off x="0" y="0"/>
          <a:ext cx="0" cy="0"/>
          <a:chOff x="0" y="0"/>
          <a:chExt cx="0" cy="0"/>
        </a:xfrm>
      </p:grpSpPr>
      <p:sp>
        <p:nvSpPr>
          <p:cNvPr id="68" name="Google Shape;68;p6"/>
          <p:cNvSpPr txBox="1">
            <a:spLocks noGrp="1"/>
          </p:cNvSpPr>
          <p:nvPr>
            <p:ph type="title"/>
          </p:nvPr>
        </p:nvSpPr>
        <p:spPr>
          <a:xfrm>
            <a:off x="2592924" y="624110"/>
            <a:ext cx="8911687" cy="1280890"/>
          </a:xfrm>
          <a:prstGeom prst="rect">
            <a:avLst/>
          </a:prstGeom>
          <a:noFill/>
          <a:ln>
            <a:noFill/>
          </a:ln>
        </p:spPr>
        <p:txBody>
          <a:bodyPr spcFirstLastPara="1" wrap="square" lIns="91425" tIns="45700" rIns="91425" bIns="45700" anchor="t" anchorCtr="0"/>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6"/>
          <p:cNvSpPr txBox="1">
            <a:spLocks noGrp="1"/>
          </p:cNvSpPr>
          <p:nvPr>
            <p:ph type="body" idx="1"/>
          </p:nvPr>
        </p:nvSpPr>
        <p:spPr>
          <a:xfrm>
            <a:off x="2939373" y="1972703"/>
            <a:ext cx="3992732" cy="576262"/>
          </a:xfrm>
          <a:prstGeom prst="rect">
            <a:avLst/>
          </a:prstGeom>
          <a:noFill/>
          <a:ln>
            <a:noFill/>
          </a:ln>
        </p:spPr>
        <p:txBody>
          <a:bodyPr spcFirstLastPara="1" wrap="square" lIns="91425" tIns="45700" rIns="91425" bIns="45700" anchor="b" anchorCtr="0"/>
          <a:lstStyle>
            <a:lvl1pPr marL="457200" lvl="0" indent="-228600" algn="l">
              <a:spcBef>
                <a:spcPts val="1000"/>
              </a:spcBef>
              <a:spcAft>
                <a:spcPts val="0"/>
              </a:spcAft>
              <a:buSzPts val="2400"/>
              <a:buNone/>
              <a:defRPr sz="2400" b="0"/>
            </a:lvl1pPr>
            <a:lvl2pPr marL="914400" lvl="1" indent="-228600" algn="l">
              <a:spcBef>
                <a:spcPts val="1000"/>
              </a:spcBef>
              <a:spcAft>
                <a:spcPts val="0"/>
              </a:spcAft>
              <a:buSzPts val="2000"/>
              <a:buNone/>
              <a:defRPr sz="2000" b="1"/>
            </a:lvl2pPr>
            <a:lvl3pPr marL="1371600" lvl="2" indent="-228600" algn="l">
              <a:spcBef>
                <a:spcPts val="1000"/>
              </a:spcBef>
              <a:spcAft>
                <a:spcPts val="0"/>
              </a:spcAft>
              <a:buSzPts val="1800"/>
              <a:buNone/>
              <a:defRPr sz="1800" b="1"/>
            </a:lvl3pPr>
            <a:lvl4pPr marL="1828800" lvl="3" indent="-228600" algn="l">
              <a:spcBef>
                <a:spcPts val="1000"/>
              </a:spcBef>
              <a:spcAft>
                <a:spcPts val="0"/>
              </a:spcAft>
              <a:buSzPts val="1600"/>
              <a:buNone/>
              <a:defRPr sz="1600" b="1"/>
            </a:lvl4pPr>
            <a:lvl5pPr marL="2286000" lvl="4" indent="-228600" algn="l">
              <a:spcBef>
                <a:spcPts val="1000"/>
              </a:spcBef>
              <a:spcAft>
                <a:spcPts val="0"/>
              </a:spcAft>
              <a:buSzPts val="1600"/>
              <a:buNone/>
              <a:defRPr sz="1600" b="1"/>
            </a:lvl5pPr>
            <a:lvl6pPr marL="2743200" lvl="5" indent="-228600" algn="l">
              <a:spcBef>
                <a:spcPts val="1000"/>
              </a:spcBef>
              <a:spcAft>
                <a:spcPts val="0"/>
              </a:spcAft>
              <a:buSzPts val="1600"/>
              <a:buNone/>
              <a:defRPr sz="1600" b="1"/>
            </a:lvl6pPr>
            <a:lvl7pPr marL="3200400" lvl="6" indent="-228600" algn="l">
              <a:spcBef>
                <a:spcPts val="1000"/>
              </a:spcBef>
              <a:spcAft>
                <a:spcPts val="0"/>
              </a:spcAft>
              <a:buSzPts val="1600"/>
              <a:buNone/>
              <a:defRPr sz="1600" b="1"/>
            </a:lvl7pPr>
            <a:lvl8pPr marL="3657600" lvl="7" indent="-228600" algn="l">
              <a:spcBef>
                <a:spcPts val="1000"/>
              </a:spcBef>
              <a:spcAft>
                <a:spcPts val="0"/>
              </a:spcAft>
              <a:buSzPts val="1600"/>
              <a:buNone/>
              <a:defRPr sz="1600" b="1"/>
            </a:lvl8pPr>
            <a:lvl9pPr marL="4114800" lvl="8" indent="-228600" algn="l">
              <a:spcBef>
                <a:spcPts val="1000"/>
              </a:spcBef>
              <a:spcAft>
                <a:spcPts val="0"/>
              </a:spcAft>
              <a:buSzPts val="1600"/>
              <a:buNone/>
              <a:defRPr sz="1600" b="1"/>
            </a:lvl9pPr>
          </a:lstStyle>
          <a:p>
            <a:endParaRPr/>
          </a:p>
        </p:txBody>
      </p:sp>
      <p:sp>
        <p:nvSpPr>
          <p:cNvPr id="70" name="Google Shape;70;p6"/>
          <p:cNvSpPr txBox="1">
            <a:spLocks noGrp="1"/>
          </p:cNvSpPr>
          <p:nvPr>
            <p:ph type="body" idx="2"/>
          </p:nvPr>
        </p:nvSpPr>
        <p:spPr>
          <a:xfrm>
            <a:off x="2589212" y="2548966"/>
            <a:ext cx="4342893" cy="3354060"/>
          </a:xfrm>
          <a:prstGeom prst="rect">
            <a:avLst/>
          </a:prstGeom>
          <a:noFill/>
          <a:ln>
            <a:noFill/>
          </a:ln>
        </p:spPr>
        <p:txBody>
          <a:bodyPr spcFirstLastPara="1" wrap="square" lIns="91425" tIns="45700" rIns="91425" bIns="45700" anchor="t"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71" name="Google Shape;71;p6"/>
          <p:cNvSpPr txBox="1">
            <a:spLocks noGrp="1"/>
          </p:cNvSpPr>
          <p:nvPr>
            <p:ph type="body" idx="3"/>
          </p:nvPr>
        </p:nvSpPr>
        <p:spPr>
          <a:xfrm>
            <a:off x="7506629" y="1969475"/>
            <a:ext cx="3999001" cy="576262"/>
          </a:xfrm>
          <a:prstGeom prst="rect">
            <a:avLst/>
          </a:prstGeom>
          <a:noFill/>
          <a:ln>
            <a:noFill/>
          </a:ln>
        </p:spPr>
        <p:txBody>
          <a:bodyPr spcFirstLastPara="1" wrap="square" lIns="91425" tIns="45700" rIns="91425" bIns="45700" anchor="b" anchorCtr="0"/>
          <a:lstStyle>
            <a:lvl1pPr marL="457200" lvl="0" indent="-228600" algn="l">
              <a:spcBef>
                <a:spcPts val="1000"/>
              </a:spcBef>
              <a:spcAft>
                <a:spcPts val="0"/>
              </a:spcAft>
              <a:buSzPts val="2400"/>
              <a:buNone/>
              <a:defRPr sz="2400" b="0"/>
            </a:lvl1pPr>
            <a:lvl2pPr marL="914400" lvl="1" indent="-228600" algn="l">
              <a:spcBef>
                <a:spcPts val="1000"/>
              </a:spcBef>
              <a:spcAft>
                <a:spcPts val="0"/>
              </a:spcAft>
              <a:buSzPts val="2000"/>
              <a:buNone/>
              <a:defRPr sz="2000" b="1"/>
            </a:lvl2pPr>
            <a:lvl3pPr marL="1371600" lvl="2" indent="-228600" algn="l">
              <a:spcBef>
                <a:spcPts val="1000"/>
              </a:spcBef>
              <a:spcAft>
                <a:spcPts val="0"/>
              </a:spcAft>
              <a:buSzPts val="1800"/>
              <a:buNone/>
              <a:defRPr sz="1800" b="1"/>
            </a:lvl3pPr>
            <a:lvl4pPr marL="1828800" lvl="3" indent="-228600" algn="l">
              <a:spcBef>
                <a:spcPts val="1000"/>
              </a:spcBef>
              <a:spcAft>
                <a:spcPts val="0"/>
              </a:spcAft>
              <a:buSzPts val="1600"/>
              <a:buNone/>
              <a:defRPr sz="1600" b="1"/>
            </a:lvl4pPr>
            <a:lvl5pPr marL="2286000" lvl="4" indent="-228600" algn="l">
              <a:spcBef>
                <a:spcPts val="1000"/>
              </a:spcBef>
              <a:spcAft>
                <a:spcPts val="0"/>
              </a:spcAft>
              <a:buSzPts val="1600"/>
              <a:buNone/>
              <a:defRPr sz="1600" b="1"/>
            </a:lvl5pPr>
            <a:lvl6pPr marL="2743200" lvl="5" indent="-228600" algn="l">
              <a:spcBef>
                <a:spcPts val="1000"/>
              </a:spcBef>
              <a:spcAft>
                <a:spcPts val="0"/>
              </a:spcAft>
              <a:buSzPts val="1600"/>
              <a:buNone/>
              <a:defRPr sz="1600" b="1"/>
            </a:lvl6pPr>
            <a:lvl7pPr marL="3200400" lvl="6" indent="-228600" algn="l">
              <a:spcBef>
                <a:spcPts val="1000"/>
              </a:spcBef>
              <a:spcAft>
                <a:spcPts val="0"/>
              </a:spcAft>
              <a:buSzPts val="1600"/>
              <a:buNone/>
              <a:defRPr sz="1600" b="1"/>
            </a:lvl7pPr>
            <a:lvl8pPr marL="3657600" lvl="7" indent="-228600" algn="l">
              <a:spcBef>
                <a:spcPts val="1000"/>
              </a:spcBef>
              <a:spcAft>
                <a:spcPts val="0"/>
              </a:spcAft>
              <a:buSzPts val="1600"/>
              <a:buNone/>
              <a:defRPr sz="1600" b="1"/>
            </a:lvl8pPr>
            <a:lvl9pPr marL="4114800" lvl="8" indent="-228600" algn="l">
              <a:spcBef>
                <a:spcPts val="1000"/>
              </a:spcBef>
              <a:spcAft>
                <a:spcPts val="0"/>
              </a:spcAft>
              <a:buSzPts val="1600"/>
              <a:buNone/>
              <a:defRPr sz="1600" b="1"/>
            </a:lvl9pPr>
          </a:lstStyle>
          <a:p>
            <a:endParaRPr/>
          </a:p>
        </p:txBody>
      </p:sp>
      <p:sp>
        <p:nvSpPr>
          <p:cNvPr id="72" name="Google Shape;72;p6"/>
          <p:cNvSpPr txBox="1">
            <a:spLocks noGrp="1"/>
          </p:cNvSpPr>
          <p:nvPr>
            <p:ph type="body" idx="4"/>
          </p:nvPr>
        </p:nvSpPr>
        <p:spPr>
          <a:xfrm>
            <a:off x="7166957" y="2545738"/>
            <a:ext cx="4338674" cy="3354060"/>
          </a:xfrm>
          <a:prstGeom prst="rect">
            <a:avLst/>
          </a:prstGeom>
          <a:noFill/>
          <a:ln>
            <a:noFill/>
          </a:ln>
        </p:spPr>
        <p:txBody>
          <a:bodyPr spcFirstLastPara="1" wrap="square" lIns="91425" tIns="45700" rIns="91425" bIns="45700" anchor="t"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73" name="Google Shape;73;p6"/>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6"/>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6"/>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6"/>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7"/>
        <p:cNvGrpSpPr/>
        <p:nvPr/>
      </p:nvGrpSpPr>
      <p:grpSpPr>
        <a:xfrm>
          <a:off x="0" y="0"/>
          <a:ext cx="0" cy="0"/>
          <a:chOff x="0" y="0"/>
          <a:chExt cx="0" cy="0"/>
        </a:xfrm>
      </p:grpSpPr>
      <p:sp>
        <p:nvSpPr>
          <p:cNvPr id="78" name="Google Shape;78;p7"/>
          <p:cNvSpPr txBox="1">
            <a:spLocks noGrp="1"/>
          </p:cNvSpPr>
          <p:nvPr>
            <p:ph type="title"/>
          </p:nvPr>
        </p:nvSpPr>
        <p:spPr>
          <a:xfrm>
            <a:off x="2592924" y="624110"/>
            <a:ext cx="8911687" cy="1280890"/>
          </a:xfrm>
          <a:prstGeom prst="rect">
            <a:avLst/>
          </a:prstGeom>
          <a:noFill/>
          <a:ln>
            <a:noFill/>
          </a:ln>
        </p:spPr>
        <p:txBody>
          <a:bodyPr spcFirstLastPara="1" wrap="square" lIns="91425" tIns="45700" rIns="91425" bIns="45700" anchor="t" anchorCtr="0"/>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7"/>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7"/>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7"/>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7"/>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3"/>
        <p:cNvGrpSpPr/>
        <p:nvPr/>
      </p:nvGrpSpPr>
      <p:grpSpPr>
        <a:xfrm>
          <a:off x="0" y="0"/>
          <a:ext cx="0" cy="0"/>
          <a:chOff x="0" y="0"/>
          <a:chExt cx="0" cy="0"/>
        </a:xfrm>
      </p:grpSpPr>
      <p:sp>
        <p:nvSpPr>
          <p:cNvPr id="84" name="Google Shape;84;p8"/>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8"/>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8"/>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8"/>
        <p:cNvGrpSpPr/>
        <p:nvPr/>
      </p:nvGrpSpPr>
      <p:grpSpPr>
        <a:xfrm>
          <a:off x="0" y="0"/>
          <a:ext cx="0" cy="0"/>
          <a:chOff x="0" y="0"/>
          <a:chExt cx="0" cy="0"/>
        </a:xfrm>
      </p:grpSpPr>
      <p:sp>
        <p:nvSpPr>
          <p:cNvPr id="89" name="Google Shape;89;p9"/>
          <p:cNvSpPr txBox="1">
            <a:spLocks noGrp="1"/>
          </p:cNvSpPr>
          <p:nvPr>
            <p:ph type="title"/>
          </p:nvPr>
        </p:nvSpPr>
        <p:spPr>
          <a:xfrm>
            <a:off x="2589212" y="446088"/>
            <a:ext cx="3505199" cy="976312"/>
          </a:xfrm>
          <a:prstGeom prst="rect">
            <a:avLst/>
          </a:prstGeom>
          <a:noFill/>
          <a:ln>
            <a:noFill/>
          </a:ln>
        </p:spPr>
        <p:txBody>
          <a:bodyPr spcFirstLastPara="1" wrap="square" lIns="91425" tIns="45700" rIns="91425" bIns="45700" anchor="b" anchorCtr="0"/>
          <a:lstStyle>
            <a:lvl1pPr lvl="0" algn="l">
              <a:spcBef>
                <a:spcPts val="0"/>
              </a:spcBef>
              <a:spcAft>
                <a:spcPts val="0"/>
              </a:spcAft>
              <a:buClr>
                <a:srgbClr val="262626"/>
              </a:buClr>
              <a:buSzPts val="2000"/>
              <a:buFont typeface="Century Gothic"/>
              <a:buNone/>
              <a:defRPr sz="20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9"/>
          <p:cNvSpPr txBox="1">
            <a:spLocks noGrp="1"/>
          </p:cNvSpPr>
          <p:nvPr>
            <p:ph type="body" idx="1"/>
          </p:nvPr>
        </p:nvSpPr>
        <p:spPr>
          <a:xfrm>
            <a:off x="6323012" y="446088"/>
            <a:ext cx="5181600" cy="5414963"/>
          </a:xfrm>
          <a:prstGeom prst="rect">
            <a:avLst/>
          </a:prstGeom>
          <a:noFill/>
          <a:ln>
            <a:noFill/>
          </a:ln>
        </p:spPr>
        <p:txBody>
          <a:bodyPr spcFirstLastPara="1" wrap="square" lIns="91425" tIns="45700" rIns="91425" bIns="45700" anchor="ctr"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91" name="Google Shape;91;p9"/>
          <p:cNvSpPr txBox="1">
            <a:spLocks noGrp="1"/>
          </p:cNvSpPr>
          <p:nvPr>
            <p:ph type="body" idx="2"/>
          </p:nvPr>
        </p:nvSpPr>
        <p:spPr>
          <a:xfrm>
            <a:off x="2589212" y="1598613"/>
            <a:ext cx="3505199" cy="4262436"/>
          </a:xfrm>
          <a:prstGeom prst="rect">
            <a:avLst/>
          </a:prstGeom>
          <a:noFill/>
          <a:ln>
            <a:noFill/>
          </a:ln>
        </p:spPr>
        <p:txBody>
          <a:bodyPr spcFirstLastPara="1" wrap="square" lIns="91425" tIns="45700" rIns="91425" bIns="45700" anchor="t" anchorCtr="0"/>
          <a:lstStyle>
            <a:lvl1pPr marL="457200" lvl="0" indent="-228600" algn="l">
              <a:spcBef>
                <a:spcPts val="1000"/>
              </a:spcBef>
              <a:spcAft>
                <a:spcPts val="0"/>
              </a:spcAft>
              <a:buSzPts val="1400"/>
              <a:buNone/>
              <a:defRPr sz="1400"/>
            </a:lvl1pPr>
            <a:lvl2pPr marL="914400" lvl="1" indent="-228600" algn="l">
              <a:spcBef>
                <a:spcPts val="1000"/>
              </a:spcBef>
              <a:spcAft>
                <a:spcPts val="0"/>
              </a:spcAft>
              <a:buSzPts val="1200"/>
              <a:buNone/>
              <a:defRPr sz="1200"/>
            </a:lvl2pPr>
            <a:lvl3pPr marL="1371600" lvl="2" indent="-228600" algn="l">
              <a:spcBef>
                <a:spcPts val="1000"/>
              </a:spcBef>
              <a:spcAft>
                <a:spcPts val="0"/>
              </a:spcAft>
              <a:buSzPts val="1000"/>
              <a:buNone/>
              <a:defRPr sz="1000"/>
            </a:lvl3pPr>
            <a:lvl4pPr marL="1828800" lvl="3" indent="-228600" algn="l">
              <a:spcBef>
                <a:spcPts val="1000"/>
              </a:spcBef>
              <a:spcAft>
                <a:spcPts val="0"/>
              </a:spcAft>
              <a:buSzPts val="900"/>
              <a:buNone/>
              <a:defRPr sz="900"/>
            </a:lvl4pPr>
            <a:lvl5pPr marL="2286000" lvl="4" indent="-228600" algn="l">
              <a:spcBef>
                <a:spcPts val="1000"/>
              </a:spcBef>
              <a:spcAft>
                <a:spcPts val="0"/>
              </a:spcAft>
              <a:buSzPts val="900"/>
              <a:buNone/>
              <a:defRPr sz="900"/>
            </a:lvl5pPr>
            <a:lvl6pPr marL="2743200" lvl="5" indent="-228600" algn="l">
              <a:spcBef>
                <a:spcPts val="1000"/>
              </a:spcBef>
              <a:spcAft>
                <a:spcPts val="0"/>
              </a:spcAft>
              <a:buSzPts val="900"/>
              <a:buNone/>
              <a:defRPr sz="900"/>
            </a:lvl6pPr>
            <a:lvl7pPr marL="3200400" lvl="6" indent="-228600" algn="l">
              <a:spcBef>
                <a:spcPts val="1000"/>
              </a:spcBef>
              <a:spcAft>
                <a:spcPts val="0"/>
              </a:spcAft>
              <a:buSzPts val="900"/>
              <a:buNone/>
              <a:defRPr sz="900"/>
            </a:lvl7pPr>
            <a:lvl8pPr marL="3657600" lvl="7" indent="-228600" algn="l">
              <a:spcBef>
                <a:spcPts val="1000"/>
              </a:spcBef>
              <a:spcAft>
                <a:spcPts val="0"/>
              </a:spcAft>
              <a:buSzPts val="900"/>
              <a:buNone/>
              <a:defRPr sz="900"/>
            </a:lvl8pPr>
            <a:lvl9pPr marL="4114800" lvl="8" indent="-228600" algn="l">
              <a:spcBef>
                <a:spcPts val="1000"/>
              </a:spcBef>
              <a:spcAft>
                <a:spcPts val="0"/>
              </a:spcAft>
              <a:buSzPts val="900"/>
              <a:buNone/>
              <a:defRPr sz="900"/>
            </a:lvl9pPr>
          </a:lstStyle>
          <a:p>
            <a:endParaRPr/>
          </a:p>
        </p:txBody>
      </p:sp>
      <p:sp>
        <p:nvSpPr>
          <p:cNvPr id="92" name="Google Shape;92;p9"/>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9"/>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9"/>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9"/>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6"/>
        <p:cNvGrpSpPr/>
        <p:nvPr/>
      </p:nvGrpSpPr>
      <p:grpSpPr>
        <a:xfrm>
          <a:off x="0" y="0"/>
          <a:ext cx="0" cy="0"/>
          <a:chOff x="0" y="0"/>
          <a:chExt cx="0" cy="0"/>
        </a:xfrm>
      </p:grpSpPr>
      <p:sp>
        <p:nvSpPr>
          <p:cNvPr id="97" name="Google Shape;97;p10"/>
          <p:cNvSpPr txBox="1">
            <a:spLocks noGrp="1"/>
          </p:cNvSpPr>
          <p:nvPr>
            <p:ph type="title"/>
          </p:nvPr>
        </p:nvSpPr>
        <p:spPr>
          <a:xfrm>
            <a:off x="2589213" y="4800600"/>
            <a:ext cx="8915400" cy="566738"/>
          </a:xfrm>
          <a:prstGeom prst="rect">
            <a:avLst/>
          </a:prstGeom>
          <a:noFill/>
          <a:ln>
            <a:noFill/>
          </a:ln>
        </p:spPr>
        <p:txBody>
          <a:bodyPr spcFirstLastPara="1" wrap="square" lIns="91425" tIns="45700" rIns="91425" bIns="45700" anchor="b" anchorCtr="0"/>
          <a:lstStyle>
            <a:lvl1pPr lvl="0" algn="l">
              <a:spcBef>
                <a:spcPts val="0"/>
              </a:spcBef>
              <a:spcAft>
                <a:spcPts val="0"/>
              </a:spcAft>
              <a:buClr>
                <a:srgbClr val="262626"/>
              </a:buClr>
              <a:buSzPts val="2400"/>
              <a:buFont typeface="Century Gothic"/>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10"/>
          <p:cNvSpPr>
            <a:spLocks noGrp="1"/>
          </p:cNvSpPr>
          <p:nvPr>
            <p:ph type="pic" idx="2"/>
          </p:nvPr>
        </p:nvSpPr>
        <p:spPr>
          <a:xfrm>
            <a:off x="2589212" y="634965"/>
            <a:ext cx="8915400" cy="3854970"/>
          </a:xfrm>
          <a:prstGeom prst="rect">
            <a:avLst/>
          </a:prstGeom>
          <a:noFill/>
          <a:ln>
            <a:noFill/>
          </a:ln>
        </p:spPr>
        <p:txBody>
          <a:bodyPr spcFirstLastPara="1" wrap="square" lIns="91425" tIns="45700" rIns="91425" bIns="45700" anchor="t" anchorCtr="0"/>
          <a:lstStyle>
            <a:lvl1pPr marR="0" lvl="0" algn="ctr"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1pPr>
            <a:lvl2pPr marR="0" lvl="1"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2pPr>
            <a:lvl3pPr marR="0" lvl="2"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3pPr>
            <a:lvl4pPr marR="0" lvl="3"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4pPr>
            <a:lvl5pPr marR="0" lvl="4"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5pPr>
            <a:lvl6pPr marR="0" lvl="5"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6pPr>
            <a:lvl7pPr marR="0" lvl="6"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7pPr>
            <a:lvl8pPr marR="0" lvl="7"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8pPr>
            <a:lvl9pPr marR="0" lvl="8" algn="l" rtl="0">
              <a:spcBef>
                <a:spcPts val="1000"/>
              </a:spcBef>
              <a:spcAft>
                <a:spcPts val="0"/>
              </a:spcAft>
              <a:buClr>
                <a:schemeClr val="accent1"/>
              </a:buClr>
              <a:buSzPts val="1600"/>
              <a:buFont typeface="Noto Sans Symbols"/>
              <a:buNone/>
              <a:defRPr sz="1600" b="0" i="0" u="none" strike="noStrike" cap="none">
                <a:solidFill>
                  <a:srgbClr val="3F3F3F"/>
                </a:solidFill>
                <a:latin typeface="Century Gothic"/>
                <a:ea typeface="Century Gothic"/>
                <a:cs typeface="Century Gothic"/>
                <a:sym typeface="Century Gothic"/>
              </a:defRPr>
            </a:lvl9pPr>
          </a:lstStyle>
          <a:p>
            <a:endParaRPr/>
          </a:p>
        </p:txBody>
      </p:sp>
      <p:sp>
        <p:nvSpPr>
          <p:cNvPr id="99" name="Google Shape;99;p10"/>
          <p:cNvSpPr txBox="1">
            <a:spLocks noGrp="1"/>
          </p:cNvSpPr>
          <p:nvPr>
            <p:ph type="body" idx="1"/>
          </p:nvPr>
        </p:nvSpPr>
        <p:spPr>
          <a:xfrm>
            <a:off x="2589213" y="5367338"/>
            <a:ext cx="8915400" cy="493712"/>
          </a:xfrm>
          <a:prstGeom prst="rect">
            <a:avLst/>
          </a:prstGeom>
          <a:noFill/>
          <a:ln>
            <a:noFill/>
          </a:ln>
        </p:spPr>
        <p:txBody>
          <a:bodyPr spcFirstLastPara="1" wrap="square" lIns="91425" tIns="45700" rIns="91425" bIns="45700" anchor="t" anchorCtr="0"/>
          <a:lstStyle>
            <a:lvl1pPr marL="457200" lvl="0" indent="-228600" algn="l">
              <a:spcBef>
                <a:spcPts val="1000"/>
              </a:spcBef>
              <a:spcAft>
                <a:spcPts val="0"/>
              </a:spcAft>
              <a:buSzPts val="1200"/>
              <a:buNone/>
              <a:defRPr sz="1200"/>
            </a:lvl1pPr>
            <a:lvl2pPr marL="914400" lvl="1" indent="-228600" algn="l">
              <a:spcBef>
                <a:spcPts val="1000"/>
              </a:spcBef>
              <a:spcAft>
                <a:spcPts val="0"/>
              </a:spcAft>
              <a:buSzPts val="1200"/>
              <a:buNone/>
              <a:defRPr sz="1200"/>
            </a:lvl2pPr>
            <a:lvl3pPr marL="1371600" lvl="2" indent="-228600" algn="l">
              <a:spcBef>
                <a:spcPts val="1000"/>
              </a:spcBef>
              <a:spcAft>
                <a:spcPts val="0"/>
              </a:spcAft>
              <a:buSzPts val="1000"/>
              <a:buNone/>
              <a:defRPr sz="1000"/>
            </a:lvl3pPr>
            <a:lvl4pPr marL="1828800" lvl="3" indent="-228600" algn="l">
              <a:spcBef>
                <a:spcPts val="1000"/>
              </a:spcBef>
              <a:spcAft>
                <a:spcPts val="0"/>
              </a:spcAft>
              <a:buSzPts val="900"/>
              <a:buNone/>
              <a:defRPr sz="900"/>
            </a:lvl4pPr>
            <a:lvl5pPr marL="2286000" lvl="4" indent="-228600" algn="l">
              <a:spcBef>
                <a:spcPts val="1000"/>
              </a:spcBef>
              <a:spcAft>
                <a:spcPts val="0"/>
              </a:spcAft>
              <a:buSzPts val="900"/>
              <a:buNone/>
              <a:defRPr sz="900"/>
            </a:lvl5pPr>
            <a:lvl6pPr marL="2743200" lvl="5" indent="-228600" algn="l">
              <a:spcBef>
                <a:spcPts val="1000"/>
              </a:spcBef>
              <a:spcAft>
                <a:spcPts val="0"/>
              </a:spcAft>
              <a:buSzPts val="900"/>
              <a:buNone/>
              <a:defRPr sz="900"/>
            </a:lvl6pPr>
            <a:lvl7pPr marL="3200400" lvl="6" indent="-228600" algn="l">
              <a:spcBef>
                <a:spcPts val="1000"/>
              </a:spcBef>
              <a:spcAft>
                <a:spcPts val="0"/>
              </a:spcAft>
              <a:buSzPts val="900"/>
              <a:buNone/>
              <a:defRPr sz="900"/>
            </a:lvl7pPr>
            <a:lvl8pPr marL="3657600" lvl="7" indent="-228600" algn="l">
              <a:spcBef>
                <a:spcPts val="1000"/>
              </a:spcBef>
              <a:spcAft>
                <a:spcPts val="0"/>
              </a:spcAft>
              <a:buSzPts val="900"/>
              <a:buNone/>
              <a:defRPr sz="900"/>
            </a:lvl8pPr>
            <a:lvl9pPr marL="4114800" lvl="8" indent="-228600" algn="l">
              <a:spcBef>
                <a:spcPts val="1000"/>
              </a:spcBef>
              <a:spcAft>
                <a:spcPts val="0"/>
              </a:spcAft>
              <a:buSzPts val="900"/>
              <a:buNone/>
              <a:defRPr sz="900"/>
            </a:lvl9pPr>
          </a:lstStyle>
          <a:p>
            <a:endParaRPr/>
          </a:p>
        </p:txBody>
      </p:sp>
      <p:sp>
        <p:nvSpPr>
          <p:cNvPr id="100" name="Google Shape;100;p10"/>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10"/>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10"/>
          <p:cNvSpPr/>
          <p:nvPr/>
        </p:nvSpPr>
        <p:spPr>
          <a:xfrm rot="10800000" flipH="1">
            <a:off x="-4189" y="491172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0"/>
          <p:cNvSpPr txBox="1">
            <a:spLocks noGrp="1"/>
          </p:cNvSpPr>
          <p:nvPr>
            <p:ph type="sldNum" idx="12"/>
          </p:nvPr>
        </p:nvSpPr>
        <p:spPr>
          <a:xfrm>
            <a:off x="531812" y="4983087"/>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104"/>
        <p:cNvGrpSpPr/>
        <p:nvPr/>
      </p:nvGrpSpPr>
      <p:grpSpPr>
        <a:xfrm>
          <a:off x="0" y="0"/>
          <a:ext cx="0" cy="0"/>
          <a:chOff x="0" y="0"/>
          <a:chExt cx="0" cy="0"/>
        </a:xfrm>
      </p:grpSpPr>
      <p:sp>
        <p:nvSpPr>
          <p:cNvPr id="105" name="Google Shape;105;p11"/>
          <p:cNvSpPr txBox="1">
            <a:spLocks noGrp="1"/>
          </p:cNvSpPr>
          <p:nvPr>
            <p:ph type="title"/>
          </p:nvPr>
        </p:nvSpPr>
        <p:spPr>
          <a:xfrm>
            <a:off x="2589212" y="609600"/>
            <a:ext cx="8915399" cy="3117040"/>
          </a:xfrm>
          <a:prstGeom prst="rect">
            <a:avLst/>
          </a:prstGeom>
          <a:noFill/>
          <a:ln>
            <a:noFill/>
          </a:ln>
        </p:spPr>
        <p:txBody>
          <a:bodyPr spcFirstLastPara="1" wrap="square" lIns="91425" tIns="45700" rIns="91425" bIns="45700" anchor="ctr" anchorCtr="0"/>
          <a:lstStyle>
            <a:lvl1pPr lvl="0" algn="l">
              <a:spcBef>
                <a:spcPts val="0"/>
              </a:spcBef>
              <a:spcAft>
                <a:spcPts val="0"/>
              </a:spcAft>
              <a:buClr>
                <a:srgbClr val="262626"/>
              </a:buClr>
              <a:buSzPts val="4800"/>
              <a:buFont typeface="Century Gothic"/>
              <a:buNone/>
              <a:defRPr sz="48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11"/>
          <p:cNvSpPr txBox="1">
            <a:spLocks noGrp="1"/>
          </p:cNvSpPr>
          <p:nvPr>
            <p:ph type="body" idx="1"/>
          </p:nvPr>
        </p:nvSpPr>
        <p:spPr>
          <a:xfrm>
            <a:off x="2589212" y="4354046"/>
            <a:ext cx="8915399" cy="1555864"/>
          </a:xfrm>
          <a:prstGeom prst="rect">
            <a:avLst/>
          </a:prstGeom>
          <a:noFill/>
          <a:ln>
            <a:noFill/>
          </a:ln>
        </p:spPr>
        <p:txBody>
          <a:bodyPr spcFirstLastPara="1" wrap="square" lIns="91425" tIns="45700" rIns="91425" bIns="45700" anchor="ctr" anchorCtr="0"/>
          <a:lstStyle>
            <a:lvl1pPr marL="457200" lvl="0" indent="-228600" algn="l">
              <a:spcBef>
                <a:spcPts val="1000"/>
              </a:spcBef>
              <a:spcAft>
                <a:spcPts val="0"/>
              </a:spcAft>
              <a:buSzPts val="1800"/>
              <a:buNone/>
              <a:defRPr sz="1800">
                <a:solidFill>
                  <a:srgbClr val="595959"/>
                </a:solidFill>
              </a:defRPr>
            </a:lvl1pPr>
            <a:lvl2pPr marL="914400" lvl="1" indent="-228600" algn="l">
              <a:spcBef>
                <a:spcPts val="1000"/>
              </a:spcBef>
              <a:spcAft>
                <a:spcPts val="0"/>
              </a:spcAft>
              <a:buSzPts val="1800"/>
              <a:buNone/>
              <a:defRPr sz="1800">
                <a:solidFill>
                  <a:srgbClr val="888888"/>
                </a:solidFill>
              </a:defRPr>
            </a:lvl2pPr>
            <a:lvl3pPr marL="1371600" lvl="2" indent="-228600" algn="l">
              <a:spcBef>
                <a:spcPts val="1000"/>
              </a:spcBef>
              <a:spcAft>
                <a:spcPts val="0"/>
              </a:spcAft>
              <a:buSzPts val="1600"/>
              <a:buNone/>
              <a:defRPr sz="1600">
                <a:solidFill>
                  <a:srgbClr val="888888"/>
                </a:solidFill>
              </a:defRPr>
            </a:lvl3pPr>
            <a:lvl4pPr marL="1828800" lvl="3" indent="-228600" algn="l">
              <a:spcBef>
                <a:spcPts val="1000"/>
              </a:spcBef>
              <a:spcAft>
                <a:spcPts val="0"/>
              </a:spcAft>
              <a:buSzPts val="1400"/>
              <a:buNone/>
              <a:defRPr sz="1400">
                <a:solidFill>
                  <a:srgbClr val="888888"/>
                </a:solidFill>
              </a:defRPr>
            </a:lvl4pPr>
            <a:lvl5pPr marL="2286000" lvl="4" indent="-228600" algn="l">
              <a:spcBef>
                <a:spcPts val="1000"/>
              </a:spcBef>
              <a:spcAft>
                <a:spcPts val="0"/>
              </a:spcAft>
              <a:buSzPts val="1400"/>
              <a:buNone/>
              <a:defRPr sz="1400">
                <a:solidFill>
                  <a:srgbClr val="888888"/>
                </a:solidFill>
              </a:defRPr>
            </a:lvl5pPr>
            <a:lvl6pPr marL="2743200" lvl="5" indent="-228600" algn="l">
              <a:spcBef>
                <a:spcPts val="1000"/>
              </a:spcBef>
              <a:spcAft>
                <a:spcPts val="0"/>
              </a:spcAft>
              <a:buSzPts val="1400"/>
              <a:buNone/>
              <a:defRPr sz="1400">
                <a:solidFill>
                  <a:srgbClr val="888888"/>
                </a:solidFill>
              </a:defRPr>
            </a:lvl6pPr>
            <a:lvl7pPr marL="3200400" lvl="6" indent="-228600" algn="l">
              <a:spcBef>
                <a:spcPts val="1000"/>
              </a:spcBef>
              <a:spcAft>
                <a:spcPts val="0"/>
              </a:spcAft>
              <a:buSzPts val="1400"/>
              <a:buNone/>
              <a:defRPr sz="1400">
                <a:solidFill>
                  <a:srgbClr val="888888"/>
                </a:solidFill>
              </a:defRPr>
            </a:lvl7pPr>
            <a:lvl8pPr marL="3657600" lvl="7" indent="-228600" algn="l">
              <a:spcBef>
                <a:spcPts val="1000"/>
              </a:spcBef>
              <a:spcAft>
                <a:spcPts val="0"/>
              </a:spcAft>
              <a:buSzPts val="1400"/>
              <a:buNone/>
              <a:defRPr sz="1400">
                <a:solidFill>
                  <a:srgbClr val="888888"/>
                </a:solidFill>
              </a:defRPr>
            </a:lvl8pPr>
            <a:lvl9pPr marL="4114800" lvl="8" indent="-228600" algn="l">
              <a:spcBef>
                <a:spcPts val="1000"/>
              </a:spcBef>
              <a:spcAft>
                <a:spcPts val="0"/>
              </a:spcAft>
              <a:buSzPts val="1400"/>
              <a:buNone/>
              <a:defRPr sz="1400">
                <a:solidFill>
                  <a:srgbClr val="888888"/>
                </a:solidFill>
              </a:defRPr>
            </a:lvl9pPr>
          </a:lstStyle>
          <a:p>
            <a:endParaRPr/>
          </a:p>
        </p:txBody>
      </p:sp>
      <p:sp>
        <p:nvSpPr>
          <p:cNvPr id="107" name="Google Shape;107;p11"/>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11"/>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11"/>
          <p:cNvSpPr/>
          <p:nvPr/>
        </p:nvSpPr>
        <p:spPr>
          <a:xfrm rot="10800000" flipH="1">
            <a:off x="-4189" y="31781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1"/>
          <p:cNvSpPr txBox="1">
            <a:spLocks noGrp="1"/>
          </p:cNvSpPr>
          <p:nvPr>
            <p:ph type="sldNum" idx="12"/>
          </p:nvPr>
        </p:nvSpPr>
        <p:spPr>
          <a:xfrm>
            <a:off x="531812" y="3244139"/>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111"/>
        <p:cNvGrpSpPr/>
        <p:nvPr/>
      </p:nvGrpSpPr>
      <p:grpSpPr>
        <a:xfrm>
          <a:off x="0" y="0"/>
          <a:ext cx="0" cy="0"/>
          <a:chOff x="0" y="0"/>
          <a:chExt cx="0" cy="0"/>
        </a:xfrm>
      </p:grpSpPr>
      <p:sp>
        <p:nvSpPr>
          <p:cNvPr id="112" name="Google Shape;112;p12"/>
          <p:cNvSpPr txBox="1">
            <a:spLocks noGrp="1"/>
          </p:cNvSpPr>
          <p:nvPr>
            <p:ph type="title"/>
          </p:nvPr>
        </p:nvSpPr>
        <p:spPr>
          <a:xfrm>
            <a:off x="2849949" y="609600"/>
            <a:ext cx="8393926" cy="2895600"/>
          </a:xfrm>
          <a:prstGeom prst="rect">
            <a:avLst/>
          </a:prstGeom>
          <a:noFill/>
          <a:ln>
            <a:noFill/>
          </a:ln>
        </p:spPr>
        <p:txBody>
          <a:bodyPr spcFirstLastPara="1" wrap="square" lIns="91425" tIns="45700" rIns="91425" bIns="45700" anchor="ctr" anchorCtr="0"/>
          <a:lstStyle>
            <a:lvl1pPr lvl="0" algn="l">
              <a:spcBef>
                <a:spcPts val="0"/>
              </a:spcBef>
              <a:spcAft>
                <a:spcPts val="0"/>
              </a:spcAft>
              <a:buClr>
                <a:srgbClr val="262626"/>
              </a:buClr>
              <a:buSzPts val="4800"/>
              <a:buFont typeface="Century Gothic"/>
              <a:buNone/>
              <a:defRPr sz="48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12"/>
          <p:cNvSpPr txBox="1">
            <a:spLocks noGrp="1"/>
          </p:cNvSpPr>
          <p:nvPr>
            <p:ph type="body" idx="1"/>
          </p:nvPr>
        </p:nvSpPr>
        <p:spPr>
          <a:xfrm>
            <a:off x="3275012" y="3505200"/>
            <a:ext cx="7536554" cy="381000"/>
          </a:xfrm>
          <a:prstGeom prst="rect">
            <a:avLst/>
          </a:prstGeom>
          <a:noFill/>
          <a:ln>
            <a:noFill/>
          </a:ln>
        </p:spPr>
        <p:txBody>
          <a:bodyPr spcFirstLastPara="1" wrap="square" lIns="91425" tIns="45700" rIns="91425" bIns="45700" anchor="ctr" anchorCtr="0"/>
          <a:lstStyle>
            <a:lvl1pPr marL="457200" lvl="0" indent="-228600" algn="l">
              <a:spcBef>
                <a:spcPts val="1000"/>
              </a:spcBef>
              <a:spcAft>
                <a:spcPts val="0"/>
              </a:spcAft>
              <a:buSzPts val="1600"/>
              <a:buFont typeface="Century Gothic"/>
              <a:buNone/>
              <a:defRPr sz="1600">
                <a:solidFill>
                  <a:srgbClr val="7F7F7F"/>
                </a:solidFill>
              </a:defRPr>
            </a:lvl1pPr>
            <a:lvl2pPr marL="914400" lvl="1" indent="-228600" algn="l">
              <a:spcBef>
                <a:spcPts val="1000"/>
              </a:spcBef>
              <a:spcAft>
                <a:spcPts val="0"/>
              </a:spcAft>
              <a:buSzPts val="1600"/>
              <a:buFont typeface="Century Gothic"/>
              <a:buNone/>
              <a:defRPr/>
            </a:lvl2pPr>
            <a:lvl3pPr marL="1371600" lvl="2" indent="-228600" algn="l">
              <a:spcBef>
                <a:spcPts val="1000"/>
              </a:spcBef>
              <a:spcAft>
                <a:spcPts val="0"/>
              </a:spcAft>
              <a:buSzPts val="1400"/>
              <a:buFont typeface="Century Gothic"/>
              <a:buNone/>
              <a:defRPr/>
            </a:lvl3pPr>
            <a:lvl4pPr marL="1828800" lvl="3" indent="-228600" algn="l">
              <a:spcBef>
                <a:spcPts val="1000"/>
              </a:spcBef>
              <a:spcAft>
                <a:spcPts val="0"/>
              </a:spcAft>
              <a:buSzPts val="1200"/>
              <a:buFont typeface="Century Gothic"/>
              <a:buNone/>
              <a:defRPr/>
            </a:lvl4pPr>
            <a:lvl5pPr marL="2286000" lvl="4" indent="-228600" algn="l">
              <a:spcBef>
                <a:spcPts val="1000"/>
              </a:spcBef>
              <a:spcAft>
                <a:spcPts val="0"/>
              </a:spcAft>
              <a:buSzPts val="1200"/>
              <a:buFont typeface="Century Gothic"/>
              <a:buNone/>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14" name="Google Shape;114;p12"/>
          <p:cNvSpPr txBox="1">
            <a:spLocks noGrp="1"/>
          </p:cNvSpPr>
          <p:nvPr>
            <p:ph type="body" idx="2"/>
          </p:nvPr>
        </p:nvSpPr>
        <p:spPr>
          <a:xfrm>
            <a:off x="2589212" y="4354046"/>
            <a:ext cx="8915399" cy="1555864"/>
          </a:xfrm>
          <a:prstGeom prst="rect">
            <a:avLst/>
          </a:prstGeom>
          <a:noFill/>
          <a:ln>
            <a:noFill/>
          </a:ln>
        </p:spPr>
        <p:txBody>
          <a:bodyPr spcFirstLastPara="1" wrap="square" lIns="91425" tIns="45700" rIns="91425" bIns="45700" anchor="ctr" anchorCtr="0"/>
          <a:lstStyle>
            <a:lvl1pPr marL="457200" lvl="0" indent="-228600" algn="l">
              <a:spcBef>
                <a:spcPts val="1000"/>
              </a:spcBef>
              <a:spcAft>
                <a:spcPts val="0"/>
              </a:spcAft>
              <a:buSzPts val="1800"/>
              <a:buNone/>
              <a:defRPr sz="1800">
                <a:solidFill>
                  <a:srgbClr val="595959"/>
                </a:solidFill>
              </a:defRPr>
            </a:lvl1pPr>
            <a:lvl2pPr marL="914400" lvl="1" indent="-228600" algn="l">
              <a:spcBef>
                <a:spcPts val="1000"/>
              </a:spcBef>
              <a:spcAft>
                <a:spcPts val="0"/>
              </a:spcAft>
              <a:buSzPts val="1800"/>
              <a:buNone/>
              <a:defRPr sz="1800">
                <a:solidFill>
                  <a:srgbClr val="888888"/>
                </a:solidFill>
              </a:defRPr>
            </a:lvl2pPr>
            <a:lvl3pPr marL="1371600" lvl="2" indent="-228600" algn="l">
              <a:spcBef>
                <a:spcPts val="1000"/>
              </a:spcBef>
              <a:spcAft>
                <a:spcPts val="0"/>
              </a:spcAft>
              <a:buSzPts val="1600"/>
              <a:buNone/>
              <a:defRPr sz="1600">
                <a:solidFill>
                  <a:srgbClr val="888888"/>
                </a:solidFill>
              </a:defRPr>
            </a:lvl3pPr>
            <a:lvl4pPr marL="1828800" lvl="3" indent="-228600" algn="l">
              <a:spcBef>
                <a:spcPts val="1000"/>
              </a:spcBef>
              <a:spcAft>
                <a:spcPts val="0"/>
              </a:spcAft>
              <a:buSzPts val="1400"/>
              <a:buNone/>
              <a:defRPr sz="1400">
                <a:solidFill>
                  <a:srgbClr val="888888"/>
                </a:solidFill>
              </a:defRPr>
            </a:lvl4pPr>
            <a:lvl5pPr marL="2286000" lvl="4" indent="-228600" algn="l">
              <a:spcBef>
                <a:spcPts val="1000"/>
              </a:spcBef>
              <a:spcAft>
                <a:spcPts val="0"/>
              </a:spcAft>
              <a:buSzPts val="1400"/>
              <a:buNone/>
              <a:defRPr sz="1400">
                <a:solidFill>
                  <a:srgbClr val="888888"/>
                </a:solidFill>
              </a:defRPr>
            </a:lvl5pPr>
            <a:lvl6pPr marL="2743200" lvl="5" indent="-228600" algn="l">
              <a:spcBef>
                <a:spcPts val="1000"/>
              </a:spcBef>
              <a:spcAft>
                <a:spcPts val="0"/>
              </a:spcAft>
              <a:buSzPts val="1400"/>
              <a:buNone/>
              <a:defRPr sz="1400">
                <a:solidFill>
                  <a:srgbClr val="888888"/>
                </a:solidFill>
              </a:defRPr>
            </a:lvl6pPr>
            <a:lvl7pPr marL="3200400" lvl="6" indent="-228600" algn="l">
              <a:spcBef>
                <a:spcPts val="1000"/>
              </a:spcBef>
              <a:spcAft>
                <a:spcPts val="0"/>
              </a:spcAft>
              <a:buSzPts val="1400"/>
              <a:buNone/>
              <a:defRPr sz="1400">
                <a:solidFill>
                  <a:srgbClr val="888888"/>
                </a:solidFill>
              </a:defRPr>
            </a:lvl7pPr>
            <a:lvl8pPr marL="3657600" lvl="7" indent="-228600" algn="l">
              <a:spcBef>
                <a:spcPts val="1000"/>
              </a:spcBef>
              <a:spcAft>
                <a:spcPts val="0"/>
              </a:spcAft>
              <a:buSzPts val="1400"/>
              <a:buNone/>
              <a:defRPr sz="1400">
                <a:solidFill>
                  <a:srgbClr val="888888"/>
                </a:solidFill>
              </a:defRPr>
            </a:lvl8pPr>
            <a:lvl9pPr marL="4114800" lvl="8" indent="-228600" algn="l">
              <a:spcBef>
                <a:spcPts val="1000"/>
              </a:spcBef>
              <a:spcAft>
                <a:spcPts val="0"/>
              </a:spcAft>
              <a:buSzPts val="1400"/>
              <a:buNone/>
              <a:defRPr sz="1400">
                <a:solidFill>
                  <a:srgbClr val="888888"/>
                </a:solidFill>
              </a:defRPr>
            </a:lvl9pPr>
          </a:lstStyle>
          <a:p>
            <a:endParaRPr/>
          </a:p>
        </p:txBody>
      </p:sp>
      <p:sp>
        <p:nvSpPr>
          <p:cNvPr id="115" name="Google Shape;115;p12"/>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12"/>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12"/>
          <p:cNvSpPr/>
          <p:nvPr/>
        </p:nvSpPr>
        <p:spPr>
          <a:xfrm rot="10800000" flipH="1">
            <a:off x="-4189" y="31781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2"/>
          <p:cNvSpPr txBox="1">
            <a:spLocks noGrp="1"/>
          </p:cNvSpPr>
          <p:nvPr>
            <p:ph type="sldNum" idx="12"/>
          </p:nvPr>
        </p:nvSpPr>
        <p:spPr>
          <a:xfrm>
            <a:off x="531812" y="3244139"/>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9" name="Google Shape;119;p12"/>
          <p:cNvSpPr txBox="1"/>
          <p:nvPr/>
        </p:nvSpPr>
        <p:spPr>
          <a:xfrm>
            <a:off x="2467652" y="648005"/>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chemeClr val="accent1"/>
                </a:solidFill>
                <a:latin typeface="Arial"/>
                <a:ea typeface="Arial"/>
                <a:cs typeface="Arial"/>
                <a:sym typeface="Arial"/>
              </a:rPr>
              <a:t>“</a:t>
            </a:r>
            <a:endParaRPr/>
          </a:p>
        </p:txBody>
      </p:sp>
      <p:sp>
        <p:nvSpPr>
          <p:cNvPr id="120" name="Google Shape;120;p12"/>
          <p:cNvSpPr txBox="1"/>
          <p:nvPr/>
        </p:nvSpPr>
        <p:spPr>
          <a:xfrm>
            <a:off x="11114852" y="290530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chemeClr val="accent1"/>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21"/>
        <p:cNvGrpSpPr/>
        <p:nvPr/>
      </p:nvGrpSpPr>
      <p:grpSpPr>
        <a:xfrm>
          <a:off x="0" y="0"/>
          <a:ext cx="0" cy="0"/>
          <a:chOff x="0" y="0"/>
          <a:chExt cx="0" cy="0"/>
        </a:xfrm>
      </p:grpSpPr>
      <p:sp>
        <p:nvSpPr>
          <p:cNvPr id="122" name="Google Shape;122;p13"/>
          <p:cNvSpPr txBox="1">
            <a:spLocks noGrp="1"/>
          </p:cNvSpPr>
          <p:nvPr>
            <p:ph type="title"/>
          </p:nvPr>
        </p:nvSpPr>
        <p:spPr>
          <a:xfrm>
            <a:off x="2589213" y="2438400"/>
            <a:ext cx="8915400" cy="2724845"/>
          </a:xfrm>
          <a:prstGeom prst="rect">
            <a:avLst/>
          </a:prstGeom>
          <a:noFill/>
          <a:ln>
            <a:noFill/>
          </a:ln>
        </p:spPr>
        <p:txBody>
          <a:bodyPr spcFirstLastPara="1" wrap="square" lIns="91425" tIns="45700" rIns="91425" bIns="45700" anchor="b" anchorCtr="0"/>
          <a:lstStyle>
            <a:lvl1pPr lvl="0" algn="l">
              <a:spcBef>
                <a:spcPts val="0"/>
              </a:spcBef>
              <a:spcAft>
                <a:spcPts val="0"/>
              </a:spcAft>
              <a:buClr>
                <a:srgbClr val="262626"/>
              </a:buClr>
              <a:buSzPts val="4800"/>
              <a:buFont typeface="Century Gothic"/>
              <a:buNone/>
              <a:defRPr sz="4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13"/>
          <p:cNvSpPr txBox="1">
            <a:spLocks noGrp="1"/>
          </p:cNvSpPr>
          <p:nvPr>
            <p:ph type="body" idx="1"/>
          </p:nvPr>
        </p:nvSpPr>
        <p:spPr>
          <a:xfrm>
            <a:off x="2589213" y="5181600"/>
            <a:ext cx="8915400" cy="729622"/>
          </a:xfrm>
          <a:prstGeom prst="rect">
            <a:avLst/>
          </a:prstGeom>
          <a:noFill/>
          <a:ln>
            <a:noFill/>
          </a:ln>
        </p:spPr>
        <p:txBody>
          <a:bodyPr spcFirstLastPara="1" wrap="square" lIns="91425" tIns="45700" rIns="91425" bIns="45700" anchor="t" anchorCtr="0"/>
          <a:lstStyle>
            <a:lvl1pPr marL="457200" lvl="0" indent="-228600" algn="l">
              <a:spcBef>
                <a:spcPts val="1000"/>
              </a:spcBef>
              <a:spcAft>
                <a:spcPts val="0"/>
              </a:spcAft>
              <a:buSzPts val="1800"/>
              <a:buNone/>
              <a:defRPr>
                <a:solidFill>
                  <a:srgbClr val="595959"/>
                </a:solidFill>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24" name="Google Shape;124;p13"/>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13"/>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13"/>
          <p:cNvSpPr/>
          <p:nvPr/>
        </p:nvSpPr>
        <p:spPr>
          <a:xfrm rot="10800000" flipH="1">
            <a:off x="-4189" y="491172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3"/>
          <p:cNvSpPr txBox="1">
            <a:spLocks noGrp="1"/>
          </p:cNvSpPr>
          <p:nvPr>
            <p:ph type="sldNum" idx="12"/>
          </p:nvPr>
        </p:nvSpPr>
        <p:spPr>
          <a:xfrm>
            <a:off x="531812" y="4983087"/>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28"/>
        <p:cNvGrpSpPr/>
        <p:nvPr/>
      </p:nvGrpSpPr>
      <p:grpSpPr>
        <a:xfrm>
          <a:off x="0" y="0"/>
          <a:ext cx="0" cy="0"/>
          <a:chOff x="0" y="0"/>
          <a:chExt cx="0" cy="0"/>
        </a:xfrm>
      </p:grpSpPr>
      <p:sp>
        <p:nvSpPr>
          <p:cNvPr id="129" name="Google Shape;129;p14"/>
          <p:cNvSpPr txBox="1">
            <a:spLocks noGrp="1"/>
          </p:cNvSpPr>
          <p:nvPr>
            <p:ph type="title"/>
          </p:nvPr>
        </p:nvSpPr>
        <p:spPr>
          <a:xfrm>
            <a:off x="2849949" y="609600"/>
            <a:ext cx="8393926" cy="2895600"/>
          </a:xfrm>
          <a:prstGeom prst="rect">
            <a:avLst/>
          </a:prstGeom>
          <a:noFill/>
          <a:ln>
            <a:noFill/>
          </a:ln>
        </p:spPr>
        <p:txBody>
          <a:bodyPr spcFirstLastPara="1" wrap="square" lIns="91425" tIns="45700" rIns="91425" bIns="45700" anchor="ctr" anchorCtr="0"/>
          <a:lstStyle>
            <a:lvl1pPr lvl="0" algn="l">
              <a:spcBef>
                <a:spcPts val="0"/>
              </a:spcBef>
              <a:spcAft>
                <a:spcPts val="0"/>
              </a:spcAft>
              <a:buClr>
                <a:srgbClr val="262626"/>
              </a:buClr>
              <a:buSzPts val="4800"/>
              <a:buFont typeface="Century Gothic"/>
              <a:buNone/>
              <a:defRPr sz="48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14"/>
          <p:cNvSpPr txBox="1">
            <a:spLocks noGrp="1"/>
          </p:cNvSpPr>
          <p:nvPr>
            <p:ph type="body" idx="1"/>
          </p:nvPr>
        </p:nvSpPr>
        <p:spPr>
          <a:xfrm>
            <a:off x="2589212" y="4343400"/>
            <a:ext cx="8915400" cy="838200"/>
          </a:xfrm>
          <a:prstGeom prst="rect">
            <a:avLst/>
          </a:prstGeom>
          <a:noFill/>
          <a:ln>
            <a:noFill/>
          </a:ln>
        </p:spPr>
        <p:txBody>
          <a:bodyPr spcFirstLastPara="1" wrap="square" lIns="91425" tIns="45700" rIns="91425" bIns="45700" anchor="b" anchorCtr="0"/>
          <a:lstStyle>
            <a:lvl1pPr marL="457200" lvl="0" indent="-228600" algn="l">
              <a:spcBef>
                <a:spcPts val="1000"/>
              </a:spcBef>
              <a:spcAft>
                <a:spcPts val="0"/>
              </a:spcAft>
              <a:buSzPts val="2400"/>
              <a:buFont typeface="Century Gothic"/>
              <a:buNone/>
              <a:defRPr sz="2400">
                <a:solidFill>
                  <a:schemeClr val="accent1"/>
                </a:solidFill>
              </a:defRPr>
            </a:lvl1pPr>
            <a:lvl2pPr marL="914400" lvl="1" indent="-228600" algn="l">
              <a:spcBef>
                <a:spcPts val="1000"/>
              </a:spcBef>
              <a:spcAft>
                <a:spcPts val="0"/>
              </a:spcAft>
              <a:buSzPts val="1600"/>
              <a:buFont typeface="Century Gothic"/>
              <a:buNone/>
              <a:defRPr/>
            </a:lvl2pPr>
            <a:lvl3pPr marL="1371600" lvl="2" indent="-228600" algn="l">
              <a:spcBef>
                <a:spcPts val="1000"/>
              </a:spcBef>
              <a:spcAft>
                <a:spcPts val="0"/>
              </a:spcAft>
              <a:buSzPts val="1400"/>
              <a:buFont typeface="Century Gothic"/>
              <a:buNone/>
              <a:defRPr/>
            </a:lvl3pPr>
            <a:lvl4pPr marL="1828800" lvl="3" indent="-228600" algn="l">
              <a:spcBef>
                <a:spcPts val="1000"/>
              </a:spcBef>
              <a:spcAft>
                <a:spcPts val="0"/>
              </a:spcAft>
              <a:buSzPts val="1200"/>
              <a:buFont typeface="Century Gothic"/>
              <a:buNone/>
              <a:defRPr/>
            </a:lvl4pPr>
            <a:lvl5pPr marL="2286000" lvl="4" indent="-228600" algn="l">
              <a:spcBef>
                <a:spcPts val="1000"/>
              </a:spcBef>
              <a:spcAft>
                <a:spcPts val="0"/>
              </a:spcAft>
              <a:buSzPts val="1200"/>
              <a:buFont typeface="Century Gothic"/>
              <a:buNone/>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31" name="Google Shape;131;p14"/>
          <p:cNvSpPr txBox="1">
            <a:spLocks noGrp="1"/>
          </p:cNvSpPr>
          <p:nvPr>
            <p:ph type="body" idx="2"/>
          </p:nvPr>
        </p:nvSpPr>
        <p:spPr>
          <a:xfrm>
            <a:off x="2589213" y="5181600"/>
            <a:ext cx="8915400" cy="729622"/>
          </a:xfrm>
          <a:prstGeom prst="rect">
            <a:avLst/>
          </a:prstGeom>
          <a:noFill/>
          <a:ln>
            <a:noFill/>
          </a:ln>
        </p:spPr>
        <p:txBody>
          <a:bodyPr spcFirstLastPara="1" wrap="square" lIns="91425" tIns="45700" rIns="91425" bIns="45700" anchor="t" anchorCtr="0"/>
          <a:lstStyle>
            <a:lvl1pPr marL="457200" lvl="0" indent="-228600" algn="l">
              <a:spcBef>
                <a:spcPts val="1000"/>
              </a:spcBef>
              <a:spcAft>
                <a:spcPts val="0"/>
              </a:spcAft>
              <a:buSzPts val="1800"/>
              <a:buNone/>
              <a:defRPr>
                <a:solidFill>
                  <a:srgbClr val="595959"/>
                </a:solidFill>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32" name="Google Shape;132;p14"/>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14"/>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p14"/>
          <p:cNvSpPr/>
          <p:nvPr/>
        </p:nvSpPr>
        <p:spPr>
          <a:xfrm rot="10800000" flipH="1">
            <a:off x="-4189" y="491172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14"/>
          <p:cNvSpPr txBox="1">
            <a:spLocks noGrp="1"/>
          </p:cNvSpPr>
          <p:nvPr>
            <p:ph type="sldNum" idx="12"/>
          </p:nvPr>
        </p:nvSpPr>
        <p:spPr>
          <a:xfrm>
            <a:off x="531812" y="4983087"/>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36" name="Google Shape;136;p14"/>
          <p:cNvSpPr txBox="1"/>
          <p:nvPr/>
        </p:nvSpPr>
        <p:spPr>
          <a:xfrm>
            <a:off x="2467652" y="648005"/>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chemeClr val="accent1"/>
                </a:solidFill>
                <a:latin typeface="Arial"/>
                <a:ea typeface="Arial"/>
                <a:cs typeface="Arial"/>
                <a:sym typeface="Arial"/>
              </a:rPr>
              <a:t>“</a:t>
            </a:r>
            <a:endParaRPr/>
          </a:p>
        </p:txBody>
      </p:sp>
      <p:sp>
        <p:nvSpPr>
          <p:cNvPr id="137" name="Google Shape;137;p14"/>
          <p:cNvSpPr txBox="1"/>
          <p:nvPr/>
        </p:nvSpPr>
        <p:spPr>
          <a:xfrm>
            <a:off x="11114852" y="290530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8000">
                <a:solidFill>
                  <a:schemeClr val="accent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38"/>
        <p:cNvGrpSpPr/>
        <p:nvPr/>
      </p:nvGrpSpPr>
      <p:grpSpPr>
        <a:xfrm>
          <a:off x="0" y="0"/>
          <a:ext cx="0" cy="0"/>
          <a:chOff x="0" y="0"/>
          <a:chExt cx="0" cy="0"/>
        </a:xfrm>
      </p:grpSpPr>
      <p:sp>
        <p:nvSpPr>
          <p:cNvPr id="139" name="Google Shape;139;p15"/>
          <p:cNvSpPr txBox="1">
            <a:spLocks noGrp="1"/>
          </p:cNvSpPr>
          <p:nvPr>
            <p:ph type="title"/>
          </p:nvPr>
        </p:nvSpPr>
        <p:spPr>
          <a:xfrm>
            <a:off x="2589212" y="627407"/>
            <a:ext cx="8915399" cy="2880020"/>
          </a:xfrm>
          <a:prstGeom prst="rect">
            <a:avLst/>
          </a:prstGeom>
          <a:noFill/>
          <a:ln>
            <a:noFill/>
          </a:ln>
        </p:spPr>
        <p:txBody>
          <a:bodyPr spcFirstLastPara="1" wrap="square" lIns="91425" tIns="45700" rIns="91425" bIns="45700" anchor="ctr" anchorCtr="0"/>
          <a:lstStyle>
            <a:lvl1pPr lvl="0" algn="l">
              <a:spcBef>
                <a:spcPts val="0"/>
              </a:spcBef>
              <a:spcAft>
                <a:spcPts val="0"/>
              </a:spcAft>
              <a:buClr>
                <a:srgbClr val="262626"/>
              </a:buClr>
              <a:buSzPts val="4800"/>
              <a:buFont typeface="Century Gothic"/>
              <a:buNone/>
              <a:defRPr sz="4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15"/>
          <p:cNvSpPr txBox="1">
            <a:spLocks noGrp="1"/>
          </p:cNvSpPr>
          <p:nvPr>
            <p:ph type="body" idx="1"/>
          </p:nvPr>
        </p:nvSpPr>
        <p:spPr>
          <a:xfrm>
            <a:off x="2589212" y="4343400"/>
            <a:ext cx="8915400" cy="838200"/>
          </a:xfrm>
          <a:prstGeom prst="rect">
            <a:avLst/>
          </a:prstGeom>
          <a:noFill/>
          <a:ln>
            <a:noFill/>
          </a:ln>
        </p:spPr>
        <p:txBody>
          <a:bodyPr spcFirstLastPara="1" wrap="square" lIns="91425" tIns="45700" rIns="91425" bIns="45700" anchor="b" anchorCtr="0"/>
          <a:lstStyle>
            <a:lvl1pPr marL="457200" lvl="0" indent="-228600" algn="l">
              <a:spcBef>
                <a:spcPts val="1000"/>
              </a:spcBef>
              <a:spcAft>
                <a:spcPts val="0"/>
              </a:spcAft>
              <a:buSzPts val="2400"/>
              <a:buFont typeface="Century Gothic"/>
              <a:buNone/>
              <a:defRPr sz="2400">
                <a:solidFill>
                  <a:schemeClr val="accent1"/>
                </a:solidFill>
              </a:defRPr>
            </a:lvl1pPr>
            <a:lvl2pPr marL="914400" lvl="1" indent="-228600" algn="l">
              <a:spcBef>
                <a:spcPts val="1000"/>
              </a:spcBef>
              <a:spcAft>
                <a:spcPts val="0"/>
              </a:spcAft>
              <a:buSzPts val="1600"/>
              <a:buFont typeface="Century Gothic"/>
              <a:buNone/>
              <a:defRPr/>
            </a:lvl2pPr>
            <a:lvl3pPr marL="1371600" lvl="2" indent="-228600" algn="l">
              <a:spcBef>
                <a:spcPts val="1000"/>
              </a:spcBef>
              <a:spcAft>
                <a:spcPts val="0"/>
              </a:spcAft>
              <a:buSzPts val="1400"/>
              <a:buFont typeface="Century Gothic"/>
              <a:buNone/>
              <a:defRPr/>
            </a:lvl3pPr>
            <a:lvl4pPr marL="1828800" lvl="3" indent="-228600" algn="l">
              <a:spcBef>
                <a:spcPts val="1000"/>
              </a:spcBef>
              <a:spcAft>
                <a:spcPts val="0"/>
              </a:spcAft>
              <a:buSzPts val="1200"/>
              <a:buFont typeface="Century Gothic"/>
              <a:buNone/>
              <a:defRPr/>
            </a:lvl4pPr>
            <a:lvl5pPr marL="2286000" lvl="4" indent="-228600" algn="l">
              <a:spcBef>
                <a:spcPts val="1000"/>
              </a:spcBef>
              <a:spcAft>
                <a:spcPts val="0"/>
              </a:spcAft>
              <a:buSzPts val="1200"/>
              <a:buFont typeface="Century Gothic"/>
              <a:buNone/>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41" name="Google Shape;141;p15"/>
          <p:cNvSpPr txBox="1">
            <a:spLocks noGrp="1"/>
          </p:cNvSpPr>
          <p:nvPr>
            <p:ph type="body" idx="2"/>
          </p:nvPr>
        </p:nvSpPr>
        <p:spPr>
          <a:xfrm>
            <a:off x="2589213" y="5181600"/>
            <a:ext cx="8915400" cy="729622"/>
          </a:xfrm>
          <a:prstGeom prst="rect">
            <a:avLst/>
          </a:prstGeom>
          <a:noFill/>
          <a:ln>
            <a:noFill/>
          </a:ln>
        </p:spPr>
        <p:txBody>
          <a:bodyPr spcFirstLastPara="1" wrap="square" lIns="91425" tIns="45700" rIns="91425" bIns="45700" anchor="t" anchorCtr="0"/>
          <a:lstStyle>
            <a:lvl1pPr marL="457200" lvl="0" indent="-228600" algn="l">
              <a:spcBef>
                <a:spcPts val="1000"/>
              </a:spcBef>
              <a:spcAft>
                <a:spcPts val="0"/>
              </a:spcAft>
              <a:buSzPts val="1800"/>
              <a:buNone/>
              <a:defRPr>
                <a:solidFill>
                  <a:srgbClr val="595959"/>
                </a:solidFill>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42" name="Google Shape;142;p15"/>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3" name="Google Shape;143;p15"/>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4" name="Google Shape;144;p15"/>
          <p:cNvSpPr/>
          <p:nvPr/>
        </p:nvSpPr>
        <p:spPr>
          <a:xfrm rot="10800000" flipH="1">
            <a:off x="-4189" y="491172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5"/>
          <p:cNvSpPr txBox="1">
            <a:spLocks noGrp="1"/>
          </p:cNvSpPr>
          <p:nvPr>
            <p:ph type="sldNum" idx="12"/>
          </p:nvPr>
        </p:nvSpPr>
        <p:spPr>
          <a:xfrm>
            <a:off x="531812" y="4983087"/>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6"/>
        <p:cNvGrpSpPr/>
        <p:nvPr/>
      </p:nvGrpSpPr>
      <p:grpSpPr>
        <a:xfrm>
          <a:off x="0" y="0"/>
          <a:ext cx="0" cy="0"/>
          <a:chOff x="0" y="0"/>
          <a:chExt cx="0" cy="0"/>
        </a:xfrm>
      </p:grpSpPr>
      <p:sp>
        <p:nvSpPr>
          <p:cNvPr id="147" name="Google Shape;147;p16"/>
          <p:cNvSpPr txBox="1">
            <a:spLocks noGrp="1"/>
          </p:cNvSpPr>
          <p:nvPr>
            <p:ph type="title"/>
          </p:nvPr>
        </p:nvSpPr>
        <p:spPr>
          <a:xfrm>
            <a:off x="2592924" y="624110"/>
            <a:ext cx="8911687" cy="1280890"/>
          </a:xfrm>
          <a:prstGeom prst="rect">
            <a:avLst/>
          </a:prstGeom>
          <a:noFill/>
          <a:ln>
            <a:noFill/>
          </a:ln>
        </p:spPr>
        <p:txBody>
          <a:bodyPr spcFirstLastPara="1" wrap="square" lIns="91425" tIns="45700" rIns="91425" bIns="45700" anchor="t" anchorCtr="0"/>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16"/>
          <p:cNvSpPr txBox="1">
            <a:spLocks noGrp="1"/>
          </p:cNvSpPr>
          <p:nvPr>
            <p:ph type="body" idx="1"/>
          </p:nvPr>
        </p:nvSpPr>
        <p:spPr>
          <a:xfrm rot="5400000">
            <a:off x="5103812" y="-381000"/>
            <a:ext cx="3886200" cy="8915400"/>
          </a:xfrm>
          <a:prstGeom prst="rect">
            <a:avLst/>
          </a:prstGeom>
          <a:noFill/>
          <a:ln>
            <a:noFill/>
          </a:ln>
        </p:spPr>
        <p:txBody>
          <a:bodyPr spcFirstLastPara="1" wrap="square" lIns="91425" tIns="45700" rIns="91425" bIns="45700" anchor="t"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49" name="Google Shape;149;p16"/>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0" name="Google Shape;150;p16"/>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1" name="Google Shape;151;p16"/>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6"/>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53"/>
        <p:cNvGrpSpPr/>
        <p:nvPr/>
      </p:nvGrpSpPr>
      <p:grpSpPr>
        <a:xfrm>
          <a:off x="0" y="0"/>
          <a:ext cx="0" cy="0"/>
          <a:chOff x="0" y="0"/>
          <a:chExt cx="0" cy="0"/>
        </a:xfrm>
      </p:grpSpPr>
      <p:sp>
        <p:nvSpPr>
          <p:cNvPr id="154" name="Google Shape;154;p17"/>
          <p:cNvSpPr txBox="1">
            <a:spLocks noGrp="1"/>
          </p:cNvSpPr>
          <p:nvPr>
            <p:ph type="title"/>
          </p:nvPr>
        </p:nvSpPr>
        <p:spPr>
          <a:xfrm rot="5400000">
            <a:off x="7756704" y="2165513"/>
            <a:ext cx="5283817" cy="2207601"/>
          </a:xfrm>
          <a:prstGeom prst="rect">
            <a:avLst/>
          </a:prstGeom>
          <a:noFill/>
          <a:ln>
            <a:noFill/>
          </a:ln>
        </p:spPr>
        <p:txBody>
          <a:bodyPr spcFirstLastPara="1" wrap="square" lIns="91425" tIns="45700" rIns="91425" bIns="45700" anchor="ctr" anchorCtr="0"/>
          <a:lstStyle>
            <a:lvl1pPr lvl="0" algn="l">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17"/>
          <p:cNvSpPr txBox="1">
            <a:spLocks noGrp="1"/>
          </p:cNvSpPr>
          <p:nvPr>
            <p:ph type="body" idx="1"/>
          </p:nvPr>
        </p:nvSpPr>
        <p:spPr>
          <a:xfrm rot="5400000">
            <a:off x="3185803" y="30814"/>
            <a:ext cx="5283817" cy="6477000"/>
          </a:xfrm>
          <a:prstGeom prst="rect">
            <a:avLst/>
          </a:prstGeom>
          <a:noFill/>
          <a:ln>
            <a:noFill/>
          </a:ln>
        </p:spPr>
        <p:txBody>
          <a:bodyPr spcFirstLastPara="1" wrap="square" lIns="91425" tIns="45700" rIns="91425" bIns="45700" anchor="t" anchorCtr="0"/>
          <a:lstStyle>
            <a:lvl1pPr marL="457200" lvl="0" indent="-342900" algn="l">
              <a:spcBef>
                <a:spcPts val="1000"/>
              </a:spcBef>
              <a:spcAft>
                <a:spcPts val="0"/>
              </a:spcAft>
              <a:buSzPts val="1800"/>
              <a:buChar char="•"/>
              <a:defRPr/>
            </a:lvl1pPr>
            <a:lvl2pPr marL="914400" lvl="1" indent="-342900" algn="l">
              <a:spcBef>
                <a:spcPts val="1000"/>
              </a:spcBef>
              <a:spcAft>
                <a:spcPts val="0"/>
              </a:spcAft>
              <a:buSzPts val="1800"/>
              <a:buChar char="•"/>
              <a:defRPr/>
            </a:lvl2pPr>
            <a:lvl3pPr marL="1371600" lvl="2" indent="-342900" algn="l">
              <a:spcBef>
                <a:spcPts val="1000"/>
              </a:spcBef>
              <a:spcAft>
                <a:spcPts val="0"/>
              </a:spcAft>
              <a:buSzPts val="1800"/>
              <a:buChar char="•"/>
              <a:defRPr/>
            </a:lvl3pPr>
            <a:lvl4pPr marL="1828800" lvl="3" indent="-342900" algn="l">
              <a:spcBef>
                <a:spcPts val="1000"/>
              </a:spcBef>
              <a:spcAft>
                <a:spcPts val="0"/>
              </a:spcAft>
              <a:buSzPts val="1800"/>
              <a:buChar char="•"/>
              <a:defRPr/>
            </a:lvl4pPr>
            <a:lvl5pPr marL="2286000" lvl="4" indent="-342900" algn="l">
              <a:spcBef>
                <a:spcPts val="1000"/>
              </a:spcBef>
              <a:spcAft>
                <a:spcPts val="0"/>
              </a:spcAft>
              <a:buSzPts val="1800"/>
              <a:buChar char="•"/>
              <a:defRPr/>
            </a:lvl5pPr>
            <a:lvl6pPr marL="2743200" lvl="5" indent="-342900" algn="l">
              <a:spcBef>
                <a:spcPts val="1000"/>
              </a:spcBef>
              <a:spcAft>
                <a:spcPts val="0"/>
              </a:spcAft>
              <a:buSzPts val="1800"/>
              <a:buChar char="•"/>
              <a:defRPr/>
            </a:lvl6pPr>
            <a:lvl7pPr marL="3200400" lvl="6" indent="-342900" algn="l">
              <a:spcBef>
                <a:spcPts val="1000"/>
              </a:spcBef>
              <a:spcAft>
                <a:spcPts val="0"/>
              </a:spcAft>
              <a:buSzPts val="1800"/>
              <a:buChar char="•"/>
              <a:defRPr/>
            </a:lvl7pPr>
            <a:lvl8pPr marL="3657600" lvl="7" indent="-342900" algn="l">
              <a:spcBef>
                <a:spcPts val="1000"/>
              </a:spcBef>
              <a:spcAft>
                <a:spcPts val="0"/>
              </a:spcAft>
              <a:buSzPts val="1800"/>
              <a:buChar char="•"/>
              <a:defRPr/>
            </a:lvl8pPr>
            <a:lvl9pPr marL="4114800" lvl="8" indent="-342900" algn="l">
              <a:spcBef>
                <a:spcPts val="1000"/>
              </a:spcBef>
              <a:spcAft>
                <a:spcPts val="0"/>
              </a:spcAft>
              <a:buSzPts val="1800"/>
              <a:buChar char="•"/>
              <a:defRPr/>
            </a:lvl9pPr>
          </a:lstStyle>
          <a:p>
            <a:endParaRPr/>
          </a:p>
        </p:txBody>
      </p:sp>
      <p:sp>
        <p:nvSpPr>
          <p:cNvPr id="156" name="Google Shape;156;p17"/>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7" name="Google Shape;157;p17"/>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8" name="Google Shape;158;p17"/>
          <p:cNvSpPr/>
          <p:nvPr/>
        </p:nvSpPr>
        <p:spPr>
          <a:xfrm rot="10800000" flipH="1">
            <a:off x="-4189" y="714375"/>
            <a:ext cx="1588527" cy="507297"/>
          </a:xfrm>
          <a:custGeom>
            <a:avLst/>
            <a:gdLst/>
            <a:ahLst/>
            <a:cxnLst/>
            <a:rect l="l" t="t" r="r" b="b"/>
            <a:pathLst>
              <a:path w="9248" h="10000" extrusionOk="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7"/>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DE6C3"/>
            </a:gs>
          </a:gsLst>
          <a:path path="circle">
            <a:fillToRect r="100000" b="100000"/>
          </a:path>
          <a:tileRect l="-100000" t="-100000"/>
        </a:gradFill>
        <a:effectLst/>
      </p:bgPr>
    </p:bg>
    <p:spTree>
      <p:nvGrpSpPr>
        <p:cNvPr id="1" name="Shape 5"/>
        <p:cNvGrpSpPr/>
        <p:nvPr/>
      </p:nvGrpSpPr>
      <p:grpSpPr>
        <a:xfrm>
          <a:off x="0" y="0"/>
          <a:ext cx="0" cy="0"/>
          <a:chOff x="0" y="0"/>
          <a:chExt cx="0" cy="0"/>
        </a:xfrm>
      </p:grpSpPr>
      <p:grpSp>
        <p:nvGrpSpPr>
          <p:cNvPr id="6" name="Google Shape;6;p1"/>
          <p:cNvGrpSpPr/>
          <p:nvPr/>
        </p:nvGrpSpPr>
        <p:grpSpPr>
          <a:xfrm>
            <a:off x="1" y="228600"/>
            <a:ext cx="2851516" cy="6638628"/>
            <a:chOff x="2487613" y="285750"/>
            <a:chExt cx="2428875" cy="5654676"/>
          </a:xfrm>
        </p:grpSpPr>
        <p:sp>
          <p:nvSpPr>
            <p:cNvPr id="7" name="Google Shape;7;p1"/>
            <p:cNvSpPr/>
            <p:nvPr/>
          </p:nvSpPr>
          <p:spPr>
            <a:xfrm>
              <a:off x="2487613" y="2284413"/>
              <a:ext cx="85725" cy="533400"/>
            </a:xfrm>
            <a:custGeom>
              <a:avLst/>
              <a:gdLst/>
              <a:ahLst/>
              <a:cxnLst/>
              <a:rect l="l" t="t" r="r" b="b"/>
              <a:pathLst>
                <a:path w="22" h="136" extrusionOk="0">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8;p1"/>
            <p:cNvSpPr/>
            <p:nvPr/>
          </p:nvSpPr>
          <p:spPr>
            <a:xfrm>
              <a:off x="2597151" y="2779713"/>
              <a:ext cx="550863" cy="1978025"/>
            </a:xfrm>
            <a:custGeom>
              <a:avLst/>
              <a:gdLst/>
              <a:ahLst/>
              <a:cxnLst/>
              <a:rect l="l" t="t" r="r" b="b"/>
              <a:pathLst>
                <a:path w="140" h="504" extrusionOk="0">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p1"/>
            <p:cNvSpPr/>
            <p:nvPr/>
          </p:nvSpPr>
          <p:spPr>
            <a:xfrm>
              <a:off x="3175001" y="4730750"/>
              <a:ext cx="519113" cy="1209675"/>
            </a:xfrm>
            <a:custGeom>
              <a:avLst/>
              <a:gdLst/>
              <a:ahLst/>
              <a:cxnLst/>
              <a:rect l="l" t="t" r="r" b="b"/>
              <a:pathLst>
                <a:path w="132" h="308" extrusionOk="0">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1"/>
            <p:cNvSpPr/>
            <p:nvPr/>
          </p:nvSpPr>
          <p:spPr>
            <a:xfrm>
              <a:off x="3305176" y="5630863"/>
              <a:ext cx="146050" cy="309563"/>
            </a:xfrm>
            <a:custGeom>
              <a:avLst/>
              <a:gdLst/>
              <a:ahLst/>
              <a:cxnLst/>
              <a:rect l="l" t="t" r="r" b="b"/>
              <a:pathLst>
                <a:path w="37" h="79" extrusionOk="0">
                  <a:moveTo>
                    <a:pt x="28" y="79"/>
                  </a:moveTo>
                  <a:cubicBezTo>
                    <a:pt x="37" y="79"/>
                    <a:pt x="37" y="79"/>
                    <a:pt x="37" y="79"/>
                  </a:cubicBezTo>
                  <a:cubicBezTo>
                    <a:pt x="24" y="53"/>
                    <a:pt x="12" y="27"/>
                    <a:pt x="0" y="0"/>
                  </a:cubicBezTo>
                  <a:cubicBezTo>
                    <a:pt x="8" y="27"/>
                    <a:pt x="17" y="53"/>
                    <a:pt x="28" y="79"/>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1"/>
            <p:cNvSpPr/>
            <p:nvPr/>
          </p:nvSpPr>
          <p:spPr>
            <a:xfrm>
              <a:off x="2573338" y="2817813"/>
              <a:ext cx="700088" cy="2835275"/>
            </a:xfrm>
            <a:custGeom>
              <a:avLst/>
              <a:gdLst/>
              <a:ahLst/>
              <a:cxnLst/>
              <a:rect l="l" t="t" r="r" b="b"/>
              <a:pathLst>
                <a:path w="178" h="722" extrusionOk="0">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1"/>
            <p:cNvSpPr/>
            <p:nvPr/>
          </p:nvSpPr>
          <p:spPr>
            <a:xfrm>
              <a:off x="2506663" y="285750"/>
              <a:ext cx="90488" cy="2493963"/>
            </a:xfrm>
            <a:custGeom>
              <a:avLst/>
              <a:gdLst/>
              <a:ahLst/>
              <a:cxnLst/>
              <a:rect l="l" t="t" r="r" b="b"/>
              <a:pathLst>
                <a:path w="23" h="635" extrusionOk="0">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1"/>
            <p:cNvSpPr/>
            <p:nvPr/>
          </p:nvSpPr>
          <p:spPr>
            <a:xfrm>
              <a:off x="2554288" y="2598738"/>
              <a:ext cx="66675" cy="420688"/>
            </a:xfrm>
            <a:custGeom>
              <a:avLst/>
              <a:gdLst/>
              <a:ahLst/>
              <a:cxnLst/>
              <a:rect l="l" t="t" r="r" b="b"/>
              <a:pathLst>
                <a:path w="17" h="107" extrusionOk="0">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1"/>
            <p:cNvSpPr/>
            <p:nvPr/>
          </p:nvSpPr>
          <p:spPr>
            <a:xfrm>
              <a:off x="3143251" y="4757738"/>
              <a:ext cx="161925" cy="873125"/>
            </a:xfrm>
            <a:custGeom>
              <a:avLst/>
              <a:gdLst/>
              <a:ahLst/>
              <a:cxnLst/>
              <a:rect l="l" t="t" r="r" b="b"/>
              <a:pathLst>
                <a:path w="41" h="222" extrusionOk="0">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1"/>
            <p:cNvSpPr/>
            <p:nvPr/>
          </p:nvSpPr>
          <p:spPr>
            <a:xfrm>
              <a:off x="3148013" y="1282700"/>
              <a:ext cx="1768475" cy="3448050"/>
            </a:xfrm>
            <a:custGeom>
              <a:avLst/>
              <a:gdLst/>
              <a:ahLst/>
              <a:cxnLst/>
              <a:rect l="l" t="t" r="r" b="b"/>
              <a:pathLst>
                <a:path w="450" h="878" extrusionOk="0">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
            <p:cNvSpPr/>
            <p:nvPr/>
          </p:nvSpPr>
          <p:spPr>
            <a:xfrm>
              <a:off x="3273426" y="5653088"/>
              <a:ext cx="138113" cy="287338"/>
            </a:xfrm>
            <a:custGeom>
              <a:avLst/>
              <a:gdLst/>
              <a:ahLst/>
              <a:cxnLst/>
              <a:rect l="l" t="t" r="r" b="b"/>
              <a:pathLst>
                <a:path w="35" h="73" extrusionOk="0">
                  <a:moveTo>
                    <a:pt x="0" y="0"/>
                  </a:moveTo>
                  <a:cubicBezTo>
                    <a:pt x="7" y="24"/>
                    <a:pt x="16" y="49"/>
                    <a:pt x="26" y="73"/>
                  </a:cubicBezTo>
                  <a:cubicBezTo>
                    <a:pt x="35" y="73"/>
                    <a:pt x="35" y="73"/>
                    <a:pt x="35" y="73"/>
                  </a:cubicBezTo>
                  <a:cubicBezTo>
                    <a:pt x="23" y="49"/>
                    <a:pt x="11" y="24"/>
                    <a:pt x="0" y="0"/>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1"/>
            <p:cNvSpPr/>
            <p:nvPr/>
          </p:nvSpPr>
          <p:spPr>
            <a:xfrm>
              <a:off x="3143251" y="4656138"/>
              <a:ext cx="31750" cy="188913"/>
            </a:xfrm>
            <a:custGeom>
              <a:avLst/>
              <a:gdLst/>
              <a:ahLst/>
              <a:cxnLst/>
              <a:rect l="l" t="t" r="r" b="b"/>
              <a:pathLst>
                <a:path w="8" h="48" extrusionOk="0">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1"/>
            <p:cNvSpPr/>
            <p:nvPr/>
          </p:nvSpPr>
          <p:spPr>
            <a:xfrm>
              <a:off x="3211513" y="5410200"/>
              <a:ext cx="203200" cy="530225"/>
            </a:xfrm>
            <a:custGeom>
              <a:avLst/>
              <a:gdLst/>
              <a:ahLst/>
              <a:cxnLst/>
              <a:rect l="l" t="t" r="r" b="b"/>
              <a:pathLst>
                <a:path w="52" h="135" extrusionOk="0">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dk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 name="Google Shape;19;p1"/>
          <p:cNvGrpSpPr/>
          <p:nvPr/>
        </p:nvGrpSpPr>
        <p:grpSpPr>
          <a:xfrm>
            <a:off x="27222" y="-786"/>
            <a:ext cx="2356674" cy="6854039"/>
            <a:chOff x="6627813" y="194833"/>
            <a:chExt cx="1952625" cy="5678918"/>
          </a:xfrm>
        </p:grpSpPr>
        <p:sp>
          <p:nvSpPr>
            <p:cNvPr id="20" name="Google Shape;20;p1"/>
            <p:cNvSpPr/>
            <p:nvPr/>
          </p:nvSpPr>
          <p:spPr>
            <a:xfrm>
              <a:off x="6627813" y="194833"/>
              <a:ext cx="409575" cy="3646488"/>
            </a:xfrm>
            <a:custGeom>
              <a:avLst/>
              <a:gdLst/>
              <a:ahLst/>
              <a:cxnLst/>
              <a:rect l="l" t="t" r="r" b="b"/>
              <a:pathLst>
                <a:path w="103" h="920" extrusionOk="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1"/>
            <p:cNvSpPr/>
            <p:nvPr/>
          </p:nvSpPr>
          <p:spPr>
            <a:xfrm>
              <a:off x="7061201" y="3771900"/>
              <a:ext cx="350838" cy="1309688"/>
            </a:xfrm>
            <a:custGeom>
              <a:avLst/>
              <a:gdLst/>
              <a:ahLst/>
              <a:cxnLst/>
              <a:rect l="l" t="t" r="r" b="b"/>
              <a:pathLst>
                <a:path w="88" h="330" extrusionOk="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1"/>
            <p:cNvSpPr/>
            <p:nvPr/>
          </p:nvSpPr>
          <p:spPr>
            <a:xfrm>
              <a:off x="7439026" y="5053013"/>
              <a:ext cx="357188" cy="820738"/>
            </a:xfrm>
            <a:custGeom>
              <a:avLst/>
              <a:gdLst/>
              <a:ahLst/>
              <a:cxnLst/>
              <a:rect l="l" t="t" r="r" b="b"/>
              <a:pathLst>
                <a:path w="90" h="207" extrusionOk="0">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1"/>
            <p:cNvSpPr/>
            <p:nvPr/>
          </p:nvSpPr>
          <p:spPr>
            <a:xfrm>
              <a:off x="7037388" y="3811588"/>
              <a:ext cx="457200" cy="1852613"/>
            </a:xfrm>
            <a:custGeom>
              <a:avLst/>
              <a:gdLst/>
              <a:ahLst/>
              <a:cxnLst/>
              <a:rect l="l" t="t" r="r" b="b"/>
              <a:pathLst>
                <a:path w="115" h="467" extrusionOk="0">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1"/>
            <p:cNvSpPr/>
            <p:nvPr/>
          </p:nvSpPr>
          <p:spPr>
            <a:xfrm>
              <a:off x="6992938" y="1263650"/>
              <a:ext cx="144463" cy="2508250"/>
            </a:xfrm>
            <a:custGeom>
              <a:avLst/>
              <a:gdLst/>
              <a:ahLst/>
              <a:cxnLst/>
              <a:rect l="l" t="t" r="r" b="b"/>
              <a:pathLst>
                <a:path w="36" h="633" extrusionOk="0">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1"/>
            <p:cNvSpPr/>
            <p:nvPr/>
          </p:nvSpPr>
          <p:spPr>
            <a:xfrm>
              <a:off x="7526338" y="5640388"/>
              <a:ext cx="111125" cy="233363"/>
            </a:xfrm>
            <a:custGeom>
              <a:avLst/>
              <a:gdLst/>
              <a:ahLst/>
              <a:cxnLst/>
              <a:rect l="l" t="t" r="r" b="b"/>
              <a:pathLst>
                <a:path w="28" h="59" extrusionOk="0">
                  <a:moveTo>
                    <a:pt x="22" y="59"/>
                  </a:moveTo>
                  <a:cubicBezTo>
                    <a:pt x="28" y="59"/>
                    <a:pt x="28" y="59"/>
                    <a:pt x="28" y="59"/>
                  </a:cubicBezTo>
                  <a:cubicBezTo>
                    <a:pt x="18" y="40"/>
                    <a:pt x="9" y="20"/>
                    <a:pt x="0" y="0"/>
                  </a:cubicBezTo>
                  <a:cubicBezTo>
                    <a:pt x="6" y="20"/>
                    <a:pt x="13" y="40"/>
                    <a:pt x="22" y="5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1"/>
            <p:cNvSpPr/>
            <p:nvPr/>
          </p:nvSpPr>
          <p:spPr>
            <a:xfrm>
              <a:off x="7021513" y="3598863"/>
              <a:ext cx="68263" cy="423863"/>
            </a:xfrm>
            <a:custGeom>
              <a:avLst/>
              <a:gdLst/>
              <a:ahLst/>
              <a:cxnLst/>
              <a:rect l="l" t="t" r="r" b="b"/>
              <a:pathLst>
                <a:path w="17" h="107" extrusionOk="0">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1"/>
            <p:cNvSpPr/>
            <p:nvPr/>
          </p:nvSpPr>
          <p:spPr>
            <a:xfrm>
              <a:off x="7412038" y="2801938"/>
              <a:ext cx="1168400" cy="2251075"/>
            </a:xfrm>
            <a:custGeom>
              <a:avLst/>
              <a:gdLst/>
              <a:ahLst/>
              <a:cxnLst/>
              <a:rect l="l" t="t" r="r" b="b"/>
              <a:pathLst>
                <a:path w="294" h="568" extrusionOk="0">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1"/>
            <p:cNvSpPr/>
            <p:nvPr/>
          </p:nvSpPr>
          <p:spPr>
            <a:xfrm>
              <a:off x="7494588" y="5664200"/>
              <a:ext cx="100013" cy="209550"/>
            </a:xfrm>
            <a:custGeom>
              <a:avLst/>
              <a:gdLst/>
              <a:ahLst/>
              <a:cxnLst/>
              <a:rect l="l" t="t" r="r" b="b"/>
              <a:pathLst>
                <a:path w="25" h="53" extrusionOk="0">
                  <a:moveTo>
                    <a:pt x="0" y="0"/>
                  </a:moveTo>
                  <a:cubicBezTo>
                    <a:pt x="5" y="18"/>
                    <a:pt x="12" y="36"/>
                    <a:pt x="19" y="53"/>
                  </a:cubicBezTo>
                  <a:cubicBezTo>
                    <a:pt x="25" y="53"/>
                    <a:pt x="25" y="53"/>
                    <a:pt x="25" y="53"/>
                  </a:cubicBezTo>
                  <a:cubicBezTo>
                    <a:pt x="16" y="36"/>
                    <a:pt x="8" y="18"/>
                    <a:pt x="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1"/>
            <p:cNvSpPr/>
            <p:nvPr/>
          </p:nvSpPr>
          <p:spPr>
            <a:xfrm>
              <a:off x="7412038" y="5081588"/>
              <a:ext cx="114300" cy="558800"/>
            </a:xfrm>
            <a:custGeom>
              <a:avLst/>
              <a:gdLst/>
              <a:ahLst/>
              <a:cxnLst/>
              <a:rect l="l" t="t" r="r" b="b"/>
              <a:pathLst>
                <a:path w="29" h="141" extrusionOk="0">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1"/>
            <p:cNvSpPr/>
            <p:nvPr/>
          </p:nvSpPr>
          <p:spPr>
            <a:xfrm>
              <a:off x="7412038" y="4978400"/>
              <a:ext cx="31750" cy="188913"/>
            </a:xfrm>
            <a:custGeom>
              <a:avLst/>
              <a:gdLst/>
              <a:ahLst/>
              <a:cxnLst/>
              <a:rect l="l" t="t" r="r" b="b"/>
              <a:pathLst>
                <a:path w="8" h="48" extrusionOk="0">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1"/>
            <p:cNvSpPr/>
            <p:nvPr/>
          </p:nvSpPr>
          <p:spPr>
            <a:xfrm>
              <a:off x="7439026" y="5434013"/>
              <a:ext cx="174625" cy="439738"/>
            </a:xfrm>
            <a:custGeom>
              <a:avLst/>
              <a:gdLst/>
              <a:ahLst/>
              <a:cxnLst/>
              <a:rect l="l" t="t" r="r" b="b"/>
              <a:pathLst>
                <a:path w="44" h="111" extrusionOk="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 name="Google Shape;32;p1"/>
          <p:cNvSpPr/>
          <p:nvPr/>
        </p:nvSpPr>
        <p:spPr>
          <a:xfrm>
            <a:off x="0" y="0"/>
            <a:ext cx="18288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1"/>
          <p:cNvSpPr txBox="1">
            <a:spLocks noGrp="1"/>
          </p:cNvSpPr>
          <p:nvPr>
            <p:ph type="title"/>
          </p:nvPr>
        </p:nvSpPr>
        <p:spPr>
          <a:xfrm>
            <a:off x="2592924" y="624110"/>
            <a:ext cx="8911687" cy="1280890"/>
          </a:xfrm>
          <a:prstGeom prst="rect">
            <a:avLst/>
          </a:prstGeom>
          <a:noFill/>
          <a:ln>
            <a:noFill/>
          </a:ln>
        </p:spPr>
        <p:txBody>
          <a:bodyPr spcFirstLastPara="1" wrap="square" lIns="91425" tIns="45700" rIns="91425" bIns="45700" anchor="t" anchorCtr="0"/>
          <a:lstStyle>
            <a:lvl1pPr marR="0" lvl="0" algn="l" rtl="0">
              <a:spcBef>
                <a:spcPts val="0"/>
              </a:spcBef>
              <a:spcAft>
                <a:spcPts val="0"/>
              </a:spcAft>
              <a:buClr>
                <a:srgbClr val="262626"/>
              </a:buClr>
              <a:buSzPts val="3600"/>
              <a:buFont typeface="Century Gothic"/>
              <a:buNone/>
              <a:defRPr sz="3600" b="0" i="0" u="none" strike="noStrike" cap="none">
                <a:solidFill>
                  <a:srgbClr val="262626"/>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34" name="Google Shape;34;p1"/>
          <p:cNvSpPr txBox="1">
            <a:spLocks noGrp="1"/>
          </p:cNvSpPr>
          <p:nvPr>
            <p:ph type="body" idx="1"/>
          </p:nvPr>
        </p:nvSpPr>
        <p:spPr>
          <a:xfrm>
            <a:off x="2589212" y="2133600"/>
            <a:ext cx="8915400" cy="3886200"/>
          </a:xfrm>
          <a:prstGeom prst="rect">
            <a:avLst/>
          </a:prstGeom>
          <a:noFill/>
          <a:ln>
            <a:noFill/>
          </a:ln>
        </p:spPr>
        <p:txBody>
          <a:bodyPr spcFirstLastPara="1" wrap="square" lIns="91425" tIns="45700" rIns="91425" bIns="45700" anchor="t" anchorCtr="0"/>
          <a:lstStyle>
            <a:lvl1pPr marL="457200" marR="0" lvl="0" indent="-342900" algn="l" rtl="0">
              <a:spcBef>
                <a:spcPts val="1000"/>
              </a:spcBef>
              <a:spcAft>
                <a:spcPts val="0"/>
              </a:spcAft>
              <a:buClr>
                <a:schemeClr val="accent1"/>
              </a:buClr>
              <a:buSzPts val="1800"/>
              <a:buFont typeface="Noto Sans Symbols"/>
              <a:buChar char="•"/>
              <a:defRPr sz="1800" b="0" i="0" u="none" strike="noStrike" cap="none">
                <a:solidFill>
                  <a:srgbClr val="3F3F3F"/>
                </a:solidFill>
                <a:latin typeface="Century Gothic"/>
                <a:ea typeface="Century Gothic"/>
                <a:cs typeface="Century Gothic"/>
                <a:sym typeface="Century Gothic"/>
              </a:defRPr>
            </a:lvl1pPr>
            <a:lvl2pPr marL="914400" marR="0" lvl="1" indent="-330200" algn="l" rtl="0">
              <a:spcBef>
                <a:spcPts val="1000"/>
              </a:spcBef>
              <a:spcAft>
                <a:spcPts val="0"/>
              </a:spcAft>
              <a:buClr>
                <a:schemeClr val="accent1"/>
              </a:buClr>
              <a:buSzPts val="1600"/>
              <a:buFont typeface="Noto Sans Symbols"/>
              <a:buChar char="•"/>
              <a:defRPr sz="1600" b="0" i="0" u="none" strike="noStrike" cap="none">
                <a:solidFill>
                  <a:srgbClr val="3F3F3F"/>
                </a:solidFill>
                <a:latin typeface="Century Gothic"/>
                <a:ea typeface="Century Gothic"/>
                <a:cs typeface="Century Gothic"/>
                <a:sym typeface="Century Gothic"/>
              </a:defRPr>
            </a:lvl2pPr>
            <a:lvl3pPr marL="1371600" marR="0" lvl="2" indent="-317500" algn="l" rtl="0">
              <a:spcBef>
                <a:spcPts val="1000"/>
              </a:spcBef>
              <a:spcAft>
                <a:spcPts val="0"/>
              </a:spcAft>
              <a:buClr>
                <a:schemeClr val="accent1"/>
              </a:buClr>
              <a:buSzPts val="1400"/>
              <a:buFont typeface="Noto Sans Symbols"/>
              <a:buChar char="•"/>
              <a:defRPr sz="1400" b="0" i="0" u="none" strike="noStrike" cap="none">
                <a:solidFill>
                  <a:srgbClr val="3F3F3F"/>
                </a:solidFill>
                <a:latin typeface="Century Gothic"/>
                <a:ea typeface="Century Gothic"/>
                <a:cs typeface="Century Gothic"/>
                <a:sym typeface="Century Gothic"/>
              </a:defRPr>
            </a:lvl3pPr>
            <a:lvl4pPr marL="1828800" marR="0" lvl="3"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4pPr>
            <a:lvl5pPr marL="2286000" marR="0" lvl="4"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5pPr>
            <a:lvl6pPr marL="2743200" marR="0" lvl="5"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6pPr>
            <a:lvl7pPr marL="3200400" marR="0" lvl="6"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7pPr>
            <a:lvl8pPr marL="3657600" marR="0" lvl="7"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8pPr>
            <a:lvl9pPr marL="4114800" marR="0" lvl="8" indent="-304800" algn="l" rtl="0">
              <a:spcBef>
                <a:spcPts val="1000"/>
              </a:spcBef>
              <a:spcAft>
                <a:spcPts val="0"/>
              </a:spcAft>
              <a:buClr>
                <a:schemeClr val="accent1"/>
              </a:buClr>
              <a:buSzPts val="1200"/>
              <a:buFont typeface="Noto Sans Symbols"/>
              <a:buChar char="•"/>
              <a:defRPr sz="1200" b="0" i="0" u="none" strike="noStrike" cap="none">
                <a:solidFill>
                  <a:srgbClr val="3F3F3F"/>
                </a:solidFill>
                <a:latin typeface="Century Gothic"/>
                <a:ea typeface="Century Gothic"/>
                <a:cs typeface="Century Gothic"/>
                <a:sym typeface="Century Gothic"/>
              </a:defRPr>
            </a:lvl9pPr>
          </a:lstStyle>
          <a:p>
            <a:endParaRPr/>
          </a:p>
        </p:txBody>
      </p:sp>
      <p:sp>
        <p:nvSpPr>
          <p:cNvPr id="35" name="Google Shape;35;p1"/>
          <p:cNvSpPr txBox="1">
            <a:spLocks noGrp="1"/>
          </p:cNvSpPr>
          <p:nvPr>
            <p:ph type="dt" idx="10"/>
          </p:nvPr>
        </p:nvSpPr>
        <p:spPr>
          <a:xfrm>
            <a:off x="10361612" y="6130437"/>
            <a:ext cx="1146283" cy="370396"/>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9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36" name="Google Shape;36;p1"/>
          <p:cNvSpPr txBox="1">
            <a:spLocks noGrp="1"/>
          </p:cNvSpPr>
          <p:nvPr>
            <p:ph type="ftr" idx="11"/>
          </p:nvPr>
        </p:nvSpPr>
        <p:spPr>
          <a:xfrm>
            <a:off x="2589212" y="6135808"/>
            <a:ext cx="7619999"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37" name="Google Shape;37;p1"/>
          <p:cNvSpPr txBox="1">
            <a:spLocks noGrp="1"/>
          </p:cNvSpPr>
          <p:nvPr>
            <p:ph type="sldNum" idx="12"/>
          </p:nvPr>
        </p:nvSpPr>
        <p:spPr>
          <a:xfrm>
            <a:off x="531812" y="787782"/>
            <a:ext cx="779767"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2000" b="0" i="0" u="none" strike="noStrike" cap="none">
                <a:solidFill>
                  <a:srgbClr val="FEFFFF"/>
                </a:solidFill>
                <a:latin typeface="Century Gothic"/>
                <a:ea typeface="Century Gothic"/>
                <a:cs typeface="Century Gothic"/>
                <a:sym typeface="Century Gothic"/>
              </a:defRPr>
            </a:lvl1pPr>
            <a:lvl2pPr marL="0" marR="0" lvl="1" indent="0" algn="r" rtl="0">
              <a:spcBef>
                <a:spcPts val="0"/>
              </a:spcBef>
              <a:buNone/>
              <a:defRPr sz="2000" b="0" i="0" u="none" strike="noStrike" cap="none">
                <a:solidFill>
                  <a:srgbClr val="FEFFFF"/>
                </a:solidFill>
                <a:latin typeface="Century Gothic"/>
                <a:ea typeface="Century Gothic"/>
                <a:cs typeface="Century Gothic"/>
                <a:sym typeface="Century Gothic"/>
              </a:defRPr>
            </a:lvl2pPr>
            <a:lvl3pPr marL="0" marR="0" lvl="2" indent="0" algn="r" rtl="0">
              <a:spcBef>
                <a:spcPts val="0"/>
              </a:spcBef>
              <a:buNone/>
              <a:defRPr sz="2000" b="0" i="0" u="none" strike="noStrike" cap="none">
                <a:solidFill>
                  <a:srgbClr val="FEFFFF"/>
                </a:solidFill>
                <a:latin typeface="Century Gothic"/>
                <a:ea typeface="Century Gothic"/>
                <a:cs typeface="Century Gothic"/>
                <a:sym typeface="Century Gothic"/>
              </a:defRPr>
            </a:lvl3pPr>
            <a:lvl4pPr marL="0" marR="0" lvl="3" indent="0" algn="r" rtl="0">
              <a:spcBef>
                <a:spcPts val="0"/>
              </a:spcBef>
              <a:buNone/>
              <a:defRPr sz="2000" b="0" i="0" u="none" strike="noStrike" cap="none">
                <a:solidFill>
                  <a:srgbClr val="FEFFFF"/>
                </a:solidFill>
                <a:latin typeface="Century Gothic"/>
                <a:ea typeface="Century Gothic"/>
                <a:cs typeface="Century Gothic"/>
                <a:sym typeface="Century Gothic"/>
              </a:defRPr>
            </a:lvl4pPr>
            <a:lvl5pPr marL="0" marR="0" lvl="4" indent="0" algn="r" rtl="0">
              <a:spcBef>
                <a:spcPts val="0"/>
              </a:spcBef>
              <a:buNone/>
              <a:defRPr sz="2000" b="0" i="0" u="none" strike="noStrike" cap="none">
                <a:solidFill>
                  <a:srgbClr val="FEFFFF"/>
                </a:solidFill>
                <a:latin typeface="Century Gothic"/>
                <a:ea typeface="Century Gothic"/>
                <a:cs typeface="Century Gothic"/>
                <a:sym typeface="Century Gothic"/>
              </a:defRPr>
            </a:lvl5pPr>
            <a:lvl6pPr marL="0" marR="0" lvl="5" indent="0" algn="r" rtl="0">
              <a:spcBef>
                <a:spcPts val="0"/>
              </a:spcBef>
              <a:buNone/>
              <a:defRPr sz="2000" b="0" i="0" u="none" strike="noStrike" cap="none">
                <a:solidFill>
                  <a:srgbClr val="FEFFFF"/>
                </a:solidFill>
                <a:latin typeface="Century Gothic"/>
                <a:ea typeface="Century Gothic"/>
                <a:cs typeface="Century Gothic"/>
                <a:sym typeface="Century Gothic"/>
              </a:defRPr>
            </a:lvl6pPr>
            <a:lvl7pPr marL="0" marR="0" lvl="6" indent="0" algn="r" rtl="0">
              <a:spcBef>
                <a:spcPts val="0"/>
              </a:spcBef>
              <a:buNone/>
              <a:defRPr sz="2000" b="0" i="0" u="none" strike="noStrike" cap="none">
                <a:solidFill>
                  <a:srgbClr val="FEFFFF"/>
                </a:solidFill>
                <a:latin typeface="Century Gothic"/>
                <a:ea typeface="Century Gothic"/>
                <a:cs typeface="Century Gothic"/>
                <a:sym typeface="Century Gothic"/>
              </a:defRPr>
            </a:lvl7pPr>
            <a:lvl8pPr marL="0" marR="0" lvl="7" indent="0" algn="r" rtl="0">
              <a:spcBef>
                <a:spcPts val="0"/>
              </a:spcBef>
              <a:buNone/>
              <a:defRPr sz="2000" b="0" i="0" u="none" strike="noStrike" cap="none">
                <a:solidFill>
                  <a:srgbClr val="FEFFFF"/>
                </a:solidFill>
                <a:latin typeface="Century Gothic"/>
                <a:ea typeface="Century Gothic"/>
                <a:cs typeface="Century Gothic"/>
                <a:sym typeface="Century Gothic"/>
              </a:defRPr>
            </a:lvl8pPr>
            <a:lvl9pPr marL="0" marR="0" lvl="8" indent="0" algn="r" rtl="0">
              <a:spcBef>
                <a:spcPts val="0"/>
              </a:spcBef>
              <a:buNone/>
              <a:defRPr sz="2000" b="0" i="0" u="none" strike="noStrike" cap="none">
                <a:solidFill>
                  <a:srgbClr val="FEFFF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bw-PkwhbK_4&amp;safe=tru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19.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8"/>
          <p:cNvSpPr txBox="1">
            <a:spLocks noGrp="1"/>
          </p:cNvSpPr>
          <p:nvPr>
            <p:ph type="subTitle" idx="1"/>
          </p:nvPr>
        </p:nvSpPr>
        <p:spPr>
          <a:xfrm>
            <a:off x="2269616" y="1341721"/>
            <a:ext cx="8915399" cy="3851716"/>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SzPts val="4000"/>
              <a:buNone/>
            </a:pPr>
            <a:r>
              <a:rPr lang="en-US" sz="4000"/>
              <a:t>Forest Federation Reading </a:t>
            </a:r>
            <a:endParaRPr/>
          </a:p>
          <a:p>
            <a:pPr marL="0" lvl="0" indent="0" algn="ctr" rtl="0">
              <a:spcBef>
                <a:spcPts val="1000"/>
              </a:spcBef>
              <a:spcAft>
                <a:spcPts val="0"/>
              </a:spcAft>
              <a:buSzPts val="4000"/>
              <a:buNone/>
            </a:pPr>
            <a:r>
              <a:rPr lang="en-US" sz="4000"/>
              <a:t>Information Evening</a:t>
            </a:r>
            <a:endParaRPr/>
          </a:p>
          <a:p>
            <a:pPr marL="0" lvl="0" indent="0" algn="ctr" rtl="0">
              <a:spcBef>
                <a:spcPts val="1000"/>
              </a:spcBef>
              <a:spcAft>
                <a:spcPts val="0"/>
              </a:spcAft>
              <a:buSzPts val="4000"/>
              <a:buNone/>
            </a:pPr>
            <a:endParaRPr sz="4000"/>
          </a:p>
          <a:p>
            <a:pPr marL="0" lvl="0" indent="0" algn="ctr" rtl="0">
              <a:spcBef>
                <a:spcPts val="1000"/>
              </a:spcBef>
              <a:spcAft>
                <a:spcPts val="0"/>
              </a:spcAft>
              <a:buSzPts val="4000"/>
              <a:buNone/>
            </a:pPr>
            <a:r>
              <a:rPr lang="en-US" sz="4000"/>
              <a:t>Monday 4</a:t>
            </a:r>
            <a:r>
              <a:rPr lang="en-US" sz="4000" baseline="30000"/>
              <a:t>th</a:t>
            </a:r>
            <a:r>
              <a:rPr lang="en-US" sz="4000"/>
              <a:t> February </a:t>
            </a:r>
            <a:endParaRPr sz="4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19"/>
          <p:cNvPicPr preferRelativeResize="0"/>
          <p:nvPr/>
        </p:nvPicPr>
        <p:blipFill rotWithShape="1">
          <a:blip r:embed="rId3">
            <a:alphaModFix/>
          </a:blip>
          <a:srcRect/>
          <a:stretch/>
        </p:blipFill>
        <p:spPr>
          <a:xfrm>
            <a:off x="3218251" y="0"/>
            <a:ext cx="6341423" cy="6858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0"/>
          <p:cNvSpPr txBox="1">
            <a:spLocks noGrp="1"/>
          </p:cNvSpPr>
          <p:nvPr>
            <p:ph type="title"/>
          </p:nvPr>
        </p:nvSpPr>
        <p:spPr>
          <a:xfrm>
            <a:off x="1671962" y="306333"/>
            <a:ext cx="10520038"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200"/>
              <a:buFont typeface="Century Gothic"/>
              <a:buNone/>
            </a:pPr>
            <a:r>
              <a:rPr lang="en-US" sz="3200"/>
              <a:t>What we’re going to talk about this evening…</a:t>
            </a:r>
            <a:endParaRPr sz="3200"/>
          </a:p>
        </p:txBody>
      </p:sp>
      <p:sp>
        <p:nvSpPr>
          <p:cNvPr id="175" name="Google Shape;175;p20"/>
          <p:cNvSpPr txBox="1">
            <a:spLocks noGrp="1"/>
          </p:cNvSpPr>
          <p:nvPr>
            <p:ph type="body" idx="1"/>
          </p:nvPr>
        </p:nvSpPr>
        <p:spPr>
          <a:xfrm>
            <a:off x="2065430" y="1423386"/>
            <a:ext cx="8915400" cy="377762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000"/>
              <a:buChar char="•"/>
            </a:pPr>
            <a:r>
              <a:rPr lang="en-US" sz="2000"/>
              <a:t>What reading looks like in school</a:t>
            </a:r>
            <a:endParaRPr/>
          </a:p>
          <a:p>
            <a:pPr marL="742950" lvl="1" indent="-285750" algn="l" rtl="0">
              <a:spcBef>
                <a:spcPts val="1000"/>
              </a:spcBef>
              <a:spcAft>
                <a:spcPts val="0"/>
              </a:spcAft>
              <a:buSzPts val="1800"/>
              <a:buChar char="•"/>
            </a:pPr>
            <a:r>
              <a:rPr lang="en-US" sz="1800"/>
              <a:t>What you can expect to see in classrooms from across the Federation </a:t>
            </a:r>
            <a:endParaRPr/>
          </a:p>
          <a:p>
            <a:pPr marL="457200" lvl="1" indent="0" algn="l" rtl="0">
              <a:spcBef>
                <a:spcPts val="1000"/>
              </a:spcBef>
              <a:spcAft>
                <a:spcPts val="0"/>
              </a:spcAft>
              <a:buSzPts val="1800"/>
              <a:buNone/>
            </a:pPr>
            <a:endParaRPr sz="1800"/>
          </a:p>
          <a:p>
            <a:pPr marL="342900" lvl="0" indent="-342900" algn="l" rtl="0">
              <a:spcBef>
                <a:spcPts val="1000"/>
              </a:spcBef>
              <a:spcAft>
                <a:spcPts val="0"/>
              </a:spcAft>
              <a:buSzPts val="2000"/>
              <a:buChar char="•"/>
            </a:pPr>
            <a:r>
              <a:rPr lang="en-US" sz="2000"/>
              <a:t>What we would like to encourage with reading at home</a:t>
            </a:r>
            <a:endParaRPr/>
          </a:p>
          <a:p>
            <a:pPr marL="0" lvl="0" indent="0" algn="l" rtl="0">
              <a:spcBef>
                <a:spcPts val="1000"/>
              </a:spcBef>
              <a:spcAft>
                <a:spcPts val="0"/>
              </a:spcAft>
              <a:buSzPts val="2000"/>
              <a:buNone/>
            </a:pPr>
            <a:endParaRPr sz="2000"/>
          </a:p>
          <a:p>
            <a:pPr marL="342900" lvl="0" indent="-342900" algn="l" rtl="0">
              <a:spcBef>
                <a:spcPts val="1000"/>
              </a:spcBef>
              <a:spcAft>
                <a:spcPts val="0"/>
              </a:spcAft>
              <a:buSzPts val="2000"/>
              <a:buChar char="•"/>
            </a:pPr>
            <a:r>
              <a:rPr lang="en-US" sz="2000"/>
              <a:t>National Curriculum Expectations </a:t>
            </a:r>
            <a:endParaRPr/>
          </a:p>
          <a:p>
            <a:pPr marL="742950" lvl="1" indent="-285750" algn="l" rtl="0">
              <a:spcBef>
                <a:spcPts val="1000"/>
              </a:spcBef>
              <a:spcAft>
                <a:spcPts val="0"/>
              </a:spcAft>
              <a:buSzPts val="1800"/>
              <a:buChar char="•"/>
            </a:pPr>
            <a:r>
              <a:rPr lang="en-US" sz="1800"/>
              <a:t>Early Years</a:t>
            </a:r>
            <a:endParaRPr/>
          </a:p>
          <a:p>
            <a:pPr marL="742950" lvl="1" indent="-285750" algn="l" rtl="0">
              <a:spcBef>
                <a:spcPts val="1000"/>
              </a:spcBef>
              <a:spcAft>
                <a:spcPts val="0"/>
              </a:spcAft>
              <a:buSzPts val="1800"/>
              <a:buChar char="•"/>
            </a:pPr>
            <a:r>
              <a:rPr lang="en-US" sz="1800"/>
              <a:t>KS1</a:t>
            </a:r>
            <a:endParaRPr/>
          </a:p>
          <a:p>
            <a:pPr marL="742950" lvl="1" indent="-285750" algn="l" rtl="0">
              <a:spcBef>
                <a:spcPts val="1000"/>
              </a:spcBef>
              <a:spcAft>
                <a:spcPts val="0"/>
              </a:spcAft>
              <a:buSzPts val="1800"/>
              <a:buChar char="•"/>
            </a:pPr>
            <a:r>
              <a:rPr lang="en-US" sz="1800"/>
              <a:t>KS2</a:t>
            </a:r>
            <a:endParaRPr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180" name="Google Shape;180;p21" descr="Image result for voices in the park"/>
          <p:cNvPicPr preferRelativeResize="0">
            <a:picLocks noGrp="1"/>
          </p:cNvPicPr>
          <p:nvPr>
            <p:ph type="body" idx="1"/>
          </p:nvPr>
        </p:nvPicPr>
        <p:blipFill rotWithShape="1">
          <a:blip r:embed="rId3">
            <a:alphaModFix/>
          </a:blip>
          <a:srcRect/>
          <a:stretch/>
        </p:blipFill>
        <p:spPr>
          <a:xfrm>
            <a:off x="5095781" y="419624"/>
            <a:ext cx="6738151" cy="5877357"/>
          </a:xfrm>
          <a:prstGeom prst="rect">
            <a:avLst/>
          </a:prstGeom>
          <a:noFill/>
          <a:ln>
            <a:noFill/>
          </a:ln>
        </p:spPr>
      </p:pic>
      <p:sp>
        <p:nvSpPr>
          <p:cNvPr id="181" name="Google Shape;181;p21"/>
          <p:cNvSpPr txBox="1"/>
          <p:nvPr/>
        </p:nvSpPr>
        <p:spPr>
          <a:xfrm>
            <a:off x="1846555" y="419624"/>
            <a:ext cx="3062796" cy="255454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4000" b="0" i="0" u="none" strike="noStrike" cap="none">
                <a:solidFill>
                  <a:schemeClr val="dk1"/>
                </a:solidFill>
                <a:latin typeface="Century Gothic"/>
                <a:ea typeface="Century Gothic"/>
                <a:cs typeface="Century Gothic"/>
                <a:sym typeface="Century Gothic"/>
              </a:rPr>
              <a:t>What can you infer from this picture?</a:t>
            </a:r>
            <a:endParaRPr sz="4000" b="0" i="0" u="none" strike="noStrike" cap="none">
              <a:solidFill>
                <a:schemeClr val="dk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2"/>
          <p:cNvSpPr txBox="1">
            <a:spLocks noGrp="1"/>
          </p:cNvSpPr>
          <p:nvPr>
            <p:ph type="title"/>
          </p:nvPr>
        </p:nvSpPr>
        <p:spPr>
          <a:xfrm>
            <a:off x="2592925" y="624110"/>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u="sng">
                <a:solidFill>
                  <a:schemeClr val="hlink"/>
                </a:solidFill>
                <a:hlinkClick r:id="rId3"/>
              </a:rPr>
              <a:t>https://www.youtube.com/watch?v=bw-PkwhbK_4&amp;safe=true</a:t>
            </a:r>
            <a:r>
              <a:rPr lang="en-US"/>
              <a:t> </a:t>
            </a:r>
            <a:endParaRPr/>
          </a:p>
        </p:txBody>
      </p:sp>
      <p:sp>
        <p:nvSpPr>
          <p:cNvPr id="187" name="Google Shape;187;p22"/>
          <p:cNvSpPr txBox="1"/>
          <p:nvPr/>
        </p:nvSpPr>
        <p:spPr>
          <a:xfrm>
            <a:off x="2592925" y="4740676"/>
            <a:ext cx="7812349" cy="830997"/>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400" b="0" i="0" u="none" strike="noStrike" cap="none">
                <a:solidFill>
                  <a:schemeClr val="dk1"/>
                </a:solidFill>
                <a:latin typeface="Century Gothic"/>
                <a:ea typeface="Century Gothic"/>
                <a:cs typeface="Century Gothic"/>
                <a:sym typeface="Century Gothic"/>
              </a:rPr>
              <a:t>Pie Corbett (Producer of the Talk4Writing scheme) talks about the importance of reading.</a:t>
            </a:r>
            <a:endParaRPr sz="2400" b="0" i="0" u="none" strike="noStrike" cap="none">
              <a:solidFill>
                <a:schemeClr val="dk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3"/>
          <p:cNvSpPr txBox="1">
            <a:spLocks noGrp="1"/>
          </p:cNvSpPr>
          <p:nvPr>
            <p:ph type="body" idx="1"/>
          </p:nvPr>
        </p:nvSpPr>
        <p:spPr>
          <a:xfrm>
            <a:off x="2589212" y="2133600"/>
            <a:ext cx="8915400" cy="377762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7200"/>
              <a:buNone/>
            </a:pPr>
            <a:r>
              <a:rPr lang="en-US" sz="7200"/>
              <a:t>Reading at School</a:t>
            </a:r>
            <a:endParaRPr sz="72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24" descr="Image result for scarboroughs reading rope"/>
          <p:cNvPicPr preferRelativeResize="0">
            <a:picLocks noGrp="1"/>
          </p:cNvPicPr>
          <p:nvPr>
            <p:ph type="body" idx="1"/>
          </p:nvPr>
        </p:nvPicPr>
        <p:blipFill rotWithShape="1">
          <a:blip r:embed="rId3">
            <a:alphaModFix/>
          </a:blip>
          <a:srcRect/>
          <a:stretch/>
        </p:blipFill>
        <p:spPr>
          <a:xfrm>
            <a:off x="3693110" y="1007075"/>
            <a:ext cx="8097044" cy="5535089"/>
          </a:xfrm>
          <a:prstGeom prst="rect">
            <a:avLst/>
          </a:prstGeom>
          <a:noFill/>
          <a:ln>
            <a:noFill/>
          </a:ln>
        </p:spPr>
      </p:pic>
      <p:sp>
        <p:nvSpPr>
          <p:cNvPr id="198" name="Google Shape;198;p24"/>
          <p:cNvSpPr txBox="1"/>
          <p:nvPr/>
        </p:nvSpPr>
        <p:spPr>
          <a:xfrm>
            <a:off x="1695619" y="157800"/>
            <a:ext cx="9462300" cy="58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200" b="0" i="0" u="sng" strike="noStrike" cap="none">
                <a:solidFill>
                  <a:schemeClr val="dk1"/>
                </a:solidFill>
                <a:latin typeface="Century Gothic"/>
                <a:ea typeface="Century Gothic"/>
                <a:cs typeface="Century Gothic"/>
                <a:sym typeface="Century Gothic"/>
              </a:rPr>
              <a:t>Scarborough</a:t>
            </a:r>
            <a:r>
              <a:rPr lang="en-US" sz="3200" u="sng">
                <a:solidFill>
                  <a:schemeClr val="dk1"/>
                </a:solidFill>
                <a:latin typeface="Century Gothic"/>
                <a:ea typeface="Century Gothic"/>
                <a:cs typeface="Century Gothic"/>
                <a:sym typeface="Century Gothic"/>
              </a:rPr>
              <a:t>’s</a:t>
            </a:r>
            <a:r>
              <a:rPr lang="en-US" sz="3200" b="0" i="0" u="sng" strike="noStrike" cap="none">
                <a:solidFill>
                  <a:schemeClr val="dk1"/>
                </a:solidFill>
                <a:latin typeface="Century Gothic"/>
                <a:ea typeface="Century Gothic"/>
                <a:cs typeface="Century Gothic"/>
                <a:sym typeface="Century Gothic"/>
              </a:rPr>
              <a:t> Reading Rope  (1)</a:t>
            </a:r>
            <a:endParaRPr sz="3200" u="sng">
              <a:solidFill>
                <a:schemeClr val="dk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25"/>
          <p:cNvSpPr txBox="1">
            <a:spLocks noGrp="1"/>
          </p:cNvSpPr>
          <p:nvPr>
            <p:ph type="title"/>
          </p:nvPr>
        </p:nvSpPr>
        <p:spPr>
          <a:xfrm>
            <a:off x="2589212" y="461641"/>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u="sng"/>
              <a:t>What does reading look like in schools?</a:t>
            </a:r>
            <a:endParaRPr u="sng"/>
          </a:p>
        </p:txBody>
      </p:sp>
      <p:sp>
        <p:nvSpPr>
          <p:cNvPr id="204" name="Google Shape;204;p25"/>
          <p:cNvSpPr txBox="1">
            <a:spLocks noGrp="1"/>
          </p:cNvSpPr>
          <p:nvPr>
            <p:ph type="body" idx="1"/>
          </p:nvPr>
        </p:nvSpPr>
        <p:spPr>
          <a:xfrm>
            <a:off x="2589212" y="1331650"/>
            <a:ext cx="8915400" cy="5327524"/>
          </a:xfrm>
          <a:prstGeom prst="rect">
            <a:avLst/>
          </a:prstGeom>
          <a:noFill/>
          <a:ln>
            <a:noFill/>
          </a:ln>
        </p:spPr>
        <p:txBody>
          <a:bodyPr spcFirstLastPara="1" wrap="square" lIns="91425" tIns="45700" rIns="91425" bIns="45700" anchor="t" anchorCtr="0">
            <a:noAutofit/>
          </a:bodyPr>
          <a:lstStyle/>
          <a:p>
            <a:pPr marL="342900" lvl="0" indent="-342900" algn="l" rtl="0">
              <a:lnSpc>
                <a:spcPct val="80000"/>
              </a:lnSpc>
              <a:spcBef>
                <a:spcPts val="0"/>
              </a:spcBef>
              <a:spcAft>
                <a:spcPts val="0"/>
              </a:spcAft>
              <a:buSzPts val="1665"/>
              <a:buChar char="•"/>
            </a:pPr>
            <a:r>
              <a:rPr lang="en-US" sz="1665"/>
              <a:t>Every classroom will access reading at many times throughout the day</a:t>
            </a:r>
            <a:endParaRPr/>
          </a:p>
          <a:p>
            <a:pPr marL="342900" lvl="0" indent="-237172"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This is not always recorded but it happens! </a:t>
            </a:r>
            <a:endParaRPr/>
          </a:p>
          <a:p>
            <a:pPr marL="0" lvl="0" indent="0"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It will look different in every classroom</a:t>
            </a:r>
            <a:endParaRPr/>
          </a:p>
          <a:p>
            <a:pPr marL="342900" lvl="0" indent="-237172"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Environments will help encourage and celebrate reading </a:t>
            </a:r>
            <a:endParaRPr/>
          </a:p>
          <a:p>
            <a:pPr marL="0" lvl="0" indent="0"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Children read signs, labels, instructions, etc. all of the time</a:t>
            </a:r>
            <a:endParaRPr/>
          </a:p>
          <a:p>
            <a:pPr marL="0" lvl="0" indent="0"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High quality texts are used to promote vocabulary and spark imagination</a:t>
            </a:r>
            <a:endParaRPr/>
          </a:p>
          <a:p>
            <a:pPr marL="342900" lvl="0" indent="-237172"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Different forms of reading lessons </a:t>
            </a:r>
            <a:endParaRPr sz="1665"/>
          </a:p>
          <a:p>
            <a:pPr marL="342900" lvl="0" indent="-237172"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Taught vocabulary lessons</a:t>
            </a:r>
            <a:endParaRPr sz="1665"/>
          </a:p>
          <a:p>
            <a:pPr marL="342900" lvl="0" indent="-237172" algn="l" rtl="0">
              <a:lnSpc>
                <a:spcPct val="80000"/>
              </a:lnSpc>
              <a:spcBef>
                <a:spcPts val="1000"/>
              </a:spcBef>
              <a:spcAft>
                <a:spcPts val="0"/>
              </a:spcAft>
              <a:buSzPts val="1665"/>
              <a:buNone/>
            </a:pPr>
            <a:endParaRPr sz="1665"/>
          </a:p>
          <a:p>
            <a:pPr marL="342900" lvl="0" indent="-237172" algn="l" rtl="0">
              <a:lnSpc>
                <a:spcPct val="80000"/>
              </a:lnSpc>
              <a:spcBef>
                <a:spcPts val="1000"/>
              </a:spcBef>
              <a:spcAft>
                <a:spcPts val="0"/>
              </a:spcAft>
              <a:buSzPts val="1665"/>
              <a:buNone/>
            </a:pPr>
            <a:endParaRPr sz="1665"/>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6"/>
          <p:cNvSpPr txBox="1">
            <a:spLocks noGrp="1"/>
          </p:cNvSpPr>
          <p:nvPr>
            <p:ph type="title"/>
          </p:nvPr>
        </p:nvSpPr>
        <p:spPr>
          <a:xfrm>
            <a:off x="2592925" y="624110"/>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b="1" u="sng"/>
              <a:t>Reading Lessons </a:t>
            </a:r>
            <a:endParaRPr b="1" u="sng"/>
          </a:p>
        </p:txBody>
      </p:sp>
      <p:sp>
        <p:nvSpPr>
          <p:cNvPr id="210" name="Google Shape;210;p26"/>
          <p:cNvSpPr txBox="1">
            <a:spLocks noGrp="1"/>
          </p:cNvSpPr>
          <p:nvPr>
            <p:ph type="body" idx="1"/>
          </p:nvPr>
        </p:nvSpPr>
        <p:spPr>
          <a:xfrm>
            <a:off x="2592925" y="1645327"/>
            <a:ext cx="8915400" cy="4302711"/>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SzPts val="1800"/>
              <a:buChar char="•"/>
            </a:pPr>
            <a:r>
              <a:rPr lang="en-US"/>
              <a:t>One to one reading – the child works with an adult to read independently 	</a:t>
            </a:r>
            <a:endParaRPr/>
          </a:p>
          <a:p>
            <a:pPr marL="742950" lvl="1" indent="-285750" algn="l" rtl="0">
              <a:lnSpc>
                <a:spcPct val="90000"/>
              </a:lnSpc>
              <a:spcBef>
                <a:spcPts val="1000"/>
              </a:spcBef>
              <a:spcAft>
                <a:spcPts val="0"/>
              </a:spcAft>
              <a:buSzPts val="1600"/>
              <a:buChar char="•"/>
            </a:pPr>
            <a:r>
              <a:rPr lang="en-US"/>
              <a:t>The child reads the text out loud to the adult</a:t>
            </a:r>
            <a:endParaRPr/>
          </a:p>
          <a:p>
            <a:pPr marL="742950" lvl="1" indent="-285750" algn="l" rtl="0">
              <a:lnSpc>
                <a:spcPct val="90000"/>
              </a:lnSpc>
              <a:spcBef>
                <a:spcPts val="1000"/>
              </a:spcBef>
              <a:spcAft>
                <a:spcPts val="0"/>
              </a:spcAft>
              <a:buSzPts val="1600"/>
              <a:buChar char="•"/>
            </a:pPr>
            <a:r>
              <a:rPr lang="en-US"/>
              <a:t>Focuses on the mechanics of reading as well comprehension skills</a:t>
            </a:r>
            <a:endParaRPr/>
          </a:p>
          <a:p>
            <a:pPr marL="457200" lvl="1" indent="0" algn="l" rtl="0">
              <a:lnSpc>
                <a:spcPct val="90000"/>
              </a:lnSpc>
              <a:spcBef>
                <a:spcPts val="1000"/>
              </a:spcBef>
              <a:spcAft>
                <a:spcPts val="0"/>
              </a:spcAft>
              <a:buSzPts val="1600"/>
              <a:buNone/>
            </a:pPr>
            <a:endParaRPr/>
          </a:p>
          <a:p>
            <a:pPr marL="342900" lvl="0" indent="-342900" algn="l" rtl="0">
              <a:lnSpc>
                <a:spcPct val="90000"/>
              </a:lnSpc>
              <a:spcBef>
                <a:spcPts val="1000"/>
              </a:spcBef>
              <a:spcAft>
                <a:spcPts val="0"/>
              </a:spcAft>
              <a:buSzPts val="1800"/>
              <a:buChar char="•"/>
            </a:pPr>
            <a:r>
              <a:rPr lang="en-US"/>
              <a:t>Shared Reading – whole class looking at the same book or piece of text.  </a:t>
            </a:r>
            <a:endParaRPr/>
          </a:p>
          <a:p>
            <a:pPr marL="742950" lvl="1" indent="-285750" algn="l" rtl="0">
              <a:lnSpc>
                <a:spcPct val="90000"/>
              </a:lnSpc>
              <a:spcBef>
                <a:spcPts val="1000"/>
              </a:spcBef>
              <a:spcAft>
                <a:spcPts val="0"/>
              </a:spcAft>
              <a:buSzPts val="1600"/>
              <a:buChar char="•"/>
            </a:pPr>
            <a:r>
              <a:rPr lang="en-US"/>
              <a:t>The teacher selects a text and reads it to the class </a:t>
            </a:r>
            <a:endParaRPr/>
          </a:p>
          <a:p>
            <a:pPr marL="742950" lvl="1" indent="-285750" algn="l" rtl="0">
              <a:lnSpc>
                <a:spcPct val="90000"/>
              </a:lnSpc>
              <a:spcBef>
                <a:spcPts val="1000"/>
              </a:spcBef>
              <a:spcAft>
                <a:spcPts val="0"/>
              </a:spcAft>
              <a:buSzPts val="1600"/>
              <a:buChar char="•"/>
            </a:pPr>
            <a:r>
              <a:rPr lang="en-US"/>
              <a:t>Book Talk to discuss comprehension of the text as well as pick out specific vocabulary and text features</a:t>
            </a:r>
            <a:endParaRPr/>
          </a:p>
          <a:p>
            <a:pPr marL="457200" lvl="1" indent="0" algn="l" rtl="0">
              <a:lnSpc>
                <a:spcPct val="90000"/>
              </a:lnSpc>
              <a:spcBef>
                <a:spcPts val="1000"/>
              </a:spcBef>
              <a:spcAft>
                <a:spcPts val="0"/>
              </a:spcAft>
              <a:buSzPts val="1600"/>
              <a:buNone/>
            </a:pPr>
            <a:endParaRPr/>
          </a:p>
          <a:p>
            <a:pPr marL="342900" lvl="0" indent="-342900" algn="l" rtl="0">
              <a:lnSpc>
                <a:spcPct val="90000"/>
              </a:lnSpc>
              <a:spcBef>
                <a:spcPts val="1000"/>
              </a:spcBef>
              <a:spcAft>
                <a:spcPts val="0"/>
              </a:spcAft>
              <a:buSzPts val="1800"/>
              <a:buChar char="•"/>
            </a:pPr>
            <a:r>
              <a:rPr lang="en-US"/>
              <a:t>Guided Reading – small groups looking at the same book or text</a:t>
            </a:r>
            <a:endParaRPr/>
          </a:p>
          <a:p>
            <a:pPr marL="742950" lvl="1" indent="-285750" algn="l" rtl="0">
              <a:lnSpc>
                <a:spcPct val="90000"/>
              </a:lnSpc>
              <a:spcBef>
                <a:spcPts val="1000"/>
              </a:spcBef>
              <a:spcAft>
                <a:spcPts val="0"/>
              </a:spcAft>
              <a:buSzPts val="1600"/>
              <a:buChar char="•"/>
            </a:pPr>
            <a:r>
              <a:rPr lang="en-US"/>
              <a:t>Either read by the teacher or in sections by the children</a:t>
            </a:r>
            <a:endParaRPr/>
          </a:p>
          <a:p>
            <a:pPr marL="742950" lvl="1" indent="-285750" algn="l" rtl="0">
              <a:lnSpc>
                <a:spcPct val="90000"/>
              </a:lnSpc>
              <a:spcBef>
                <a:spcPts val="1000"/>
              </a:spcBef>
              <a:spcAft>
                <a:spcPts val="0"/>
              </a:spcAft>
              <a:buSzPts val="1600"/>
              <a:buChar char="•"/>
            </a:pPr>
            <a:r>
              <a:rPr lang="en-US"/>
              <a:t>Focus on oral comprehension skills, introduces new vocabulary and text types</a:t>
            </a:r>
            <a:endParaRPr/>
          </a:p>
          <a:p>
            <a:pPr marL="342900" lvl="0" indent="-228600" algn="l" rtl="0">
              <a:lnSpc>
                <a:spcPct val="90000"/>
              </a:lnSpc>
              <a:spcBef>
                <a:spcPts val="1000"/>
              </a:spcBef>
              <a:spcAft>
                <a:spcPts val="0"/>
              </a:spcAft>
              <a:buSzPts val="1800"/>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27"/>
          <p:cNvSpPr txBox="1">
            <a:spLocks noGrp="1"/>
          </p:cNvSpPr>
          <p:nvPr>
            <p:ph type="title"/>
          </p:nvPr>
        </p:nvSpPr>
        <p:spPr>
          <a:xfrm>
            <a:off x="2592925" y="624110"/>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b="1" u="sng"/>
              <a:t>Daily Reading</a:t>
            </a:r>
            <a:endParaRPr b="1" u="sng"/>
          </a:p>
        </p:txBody>
      </p:sp>
      <p:sp>
        <p:nvSpPr>
          <p:cNvPr id="216" name="Google Shape;216;p27"/>
          <p:cNvSpPr txBox="1">
            <a:spLocks noGrp="1"/>
          </p:cNvSpPr>
          <p:nvPr>
            <p:ph type="body" idx="1"/>
          </p:nvPr>
        </p:nvSpPr>
        <p:spPr>
          <a:xfrm>
            <a:off x="2592925" y="1707471"/>
            <a:ext cx="8915400" cy="3965359"/>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SzPts val="2400"/>
              <a:buChar char="•"/>
            </a:pPr>
            <a:r>
              <a:rPr lang="en-US" sz="2400"/>
              <a:t>Each class has a class book that is read to them daily</a:t>
            </a:r>
            <a:endParaRPr/>
          </a:p>
          <a:p>
            <a:pPr marL="742950" lvl="1" indent="-285750" algn="l" rtl="0">
              <a:lnSpc>
                <a:spcPct val="90000"/>
              </a:lnSpc>
              <a:spcBef>
                <a:spcPts val="1000"/>
              </a:spcBef>
              <a:spcAft>
                <a:spcPts val="0"/>
              </a:spcAft>
              <a:buSzPts val="2000"/>
              <a:buChar char="•"/>
            </a:pPr>
            <a:r>
              <a:rPr lang="en-US" sz="2000"/>
              <a:t>This is pitched above the level of the children’s reading level to provide access to higher level vocabulary and text types</a:t>
            </a:r>
            <a:endParaRPr/>
          </a:p>
          <a:p>
            <a:pPr marL="742950" lvl="1" indent="-285750" algn="l" rtl="0">
              <a:lnSpc>
                <a:spcPct val="90000"/>
              </a:lnSpc>
              <a:spcBef>
                <a:spcPts val="1000"/>
              </a:spcBef>
              <a:spcAft>
                <a:spcPts val="0"/>
              </a:spcAft>
              <a:buSzPts val="2000"/>
              <a:buChar char="•"/>
            </a:pPr>
            <a:r>
              <a:rPr lang="en-US" sz="2000"/>
              <a:t>The main aim of this time is ENJOYMENT! </a:t>
            </a:r>
            <a:endParaRPr/>
          </a:p>
          <a:p>
            <a:pPr marL="742950" lvl="1" indent="-285750" algn="l" rtl="0">
              <a:lnSpc>
                <a:spcPct val="90000"/>
              </a:lnSpc>
              <a:spcBef>
                <a:spcPts val="1000"/>
              </a:spcBef>
              <a:spcAft>
                <a:spcPts val="0"/>
              </a:spcAft>
              <a:buSzPts val="2000"/>
              <a:buChar char="•"/>
            </a:pPr>
            <a:r>
              <a:rPr lang="en-US" sz="2000"/>
              <a:t>It also provides children with time to share books together and develop a shared love of reading</a:t>
            </a:r>
            <a:endParaRPr/>
          </a:p>
          <a:p>
            <a:pPr marL="742950" lvl="1" indent="-285750" algn="l" rtl="0">
              <a:lnSpc>
                <a:spcPct val="90000"/>
              </a:lnSpc>
              <a:spcBef>
                <a:spcPts val="1000"/>
              </a:spcBef>
              <a:spcAft>
                <a:spcPts val="0"/>
              </a:spcAft>
              <a:buSzPts val="2000"/>
              <a:buChar char="•"/>
            </a:pPr>
            <a:r>
              <a:rPr lang="en-US" sz="2000"/>
              <a:t>Vocabulary – word pirates, squirrelling words, magpie words etc.</a:t>
            </a:r>
            <a:endParaRPr/>
          </a:p>
          <a:p>
            <a:pPr marL="457200" lvl="1" indent="0" algn="l" rtl="0">
              <a:lnSpc>
                <a:spcPct val="90000"/>
              </a:lnSpc>
              <a:spcBef>
                <a:spcPts val="1000"/>
              </a:spcBef>
              <a:spcAft>
                <a:spcPts val="0"/>
              </a:spcAft>
              <a:buSzPts val="2000"/>
              <a:buNone/>
            </a:pPr>
            <a:endParaRPr sz="2000"/>
          </a:p>
          <a:p>
            <a:pPr marL="342900" lvl="0" indent="-342900" algn="l" rtl="0">
              <a:lnSpc>
                <a:spcPct val="90000"/>
              </a:lnSpc>
              <a:spcBef>
                <a:spcPts val="1000"/>
              </a:spcBef>
              <a:spcAft>
                <a:spcPts val="0"/>
              </a:spcAft>
              <a:buSzPts val="2200"/>
              <a:buChar char="•"/>
            </a:pPr>
            <a:r>
              <a:rPr lang="en-US" sz="2200"/>
              <a:t>Poetry is an integrated part of the children’s reading in school</a:t>
            </a:r>
            <a:endParaRPr/>
          </a:p>
          <a:p>
            <a:pPr marL="742950" lvl="1" indent="-285750" algn="l" rtl="0">
              <a:lnSpc>
                <a:spcPct val="90000"/>
              </a:lnSpc>
              <a:spcBef>
                <a:spcPts val="1000"/>
              </a:spcBef>
              <a:spcAft>
                <a:spcPts val="0"/>
              </a:spcAft>
              <a:buSzPts val="2000"/>
              <a:buChar char="•"/>
            </a:pPr>
            <a:r>
              <a:rPr lang="en-US" sz="2000"/>
              <a:t>Poems are shared, innovated and performed in class.</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8"/>
          <p:cNvSpPr txBox="1">
            <a:spLocks noGrp="1"/>
          </p:cNvSpPr>
          <p:nvPr>
            <p:ph type="title"/>
          </p:nvPr>
        </p:nvSpPr>
        <p:spPr>
          <a:xfrm>
            <a:off x="2592925" y="624110"/>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b="1" u="sng"/>
              <a:t>Whole Class </a:t>
            </a:r>
            <a:endParaRPr b="1" u="sng"/>
          </a:p>
        </p:txBody>
      </p:sp>
      <p:sp>
        <p:nvSpPr>
          <p:cNvPr id="222" name="Google Shape;222;p28"/>
          <p:cNvSpPr txBox="1">
            <a:spLocks noGrp="1"/>
          </p:cNvSpPr>
          <p:nvPr>
            <p:ph type="body" idx="1"/>
          </p:nvPr>
        </p:nvSpPr>
        <p:spPr>
          <a:xfrm>
            <a:off x="1051101" y="1725694"/>
            <a:ext cx="7627232" cy="377762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400"/>
              <a:buChar char="•"/>
            </a:pPr>
            <a:r>
              <a:rPr lang="en-US" sz="2400"/>
              <a:t>Book recommendations </a:t>
            </a:r>
            <a:endParaRPr/>
          </a:p>
          <a:p>
            <a:pPr marL="742950" lvl="1" indent="-285750" algn="l" rtl="0">
              <a:spcBef>
                <a:spcPts val="1000"/>
              </a:spcBef>
              <a:spcAft>
                <a:spcPts val="0"/>
              </a:spcAft>
              <a:buSzPts val="2000"/>
              <a:buChar char="•"/>
            </a:pPr>
            <a:r>
              <a:rPr lang="en-US" sz="2000"/>
              <a:t>A time to share favourite books with the class</a:t>
            </a:r>
            <a:endParaRPr/>
          </a:p>
          <a:p>
            <a:pPr marL="742950" lvl="1" indent="-285750" algn="l" rtl="0">
              <a:spcBef>
                <a:spcPts val="1000"/>
              </a:spcBef>
              <a:spcAft>
                <a:spcPts val="0"/>
              </a:spcAft>
              <a:buSzPts val="2000"/>
              <a:buChar char="•"/>
            </a:pPr>
            <a:r>
              <a:rPr lang="en-US" sz="2000"/>
              <a:t>Stars on spines</a:t>
            </a:r>
            <a:endParaRPr/>
          </a:p>
          <a:p>
            <a:pPr marL="742950" lvl="1" indent="-285750" algn="l" rtl="0">
              <a:spcBef>
                <a:spcPts val="1000"/>
              </a:spcBef>
              <a:spcAft>
                <a:spcPts val="0"/>
              </a:spcAft>
              <a:buSzPts val="2000"/>
              <a:buChar char="•"/>
            </a:pPr>
            <a:r>
              <a:rPr lang="en-US" sz="2000"/>
              <a:t>Posters with favourite books </a:t>
            </a:r>
            <a:endParaRPr/>
          </a:p>
          <a:p>
            <a:pPr marL="742950" lvl="1" indent="-158750" algn="l" rtl="0">
              <a:spcBef>
                <a:spcPts val="1000"/>
              </a:spcBef>
              <a:spcAft>
                <a:spcPts val="0"/>
              </a:spcAft>
              <a:buSzPts val="2000"/>
              <a:buNone/>
            </a:pPr>
            <a:endParaRPr sz="2000"/>
          </a:p>
          <a:p>
            <a:pPr marL="342900" lvl="0" indent="-342900" algn="l" rtl="0">
              <a:spcBef>
                <a:spcPts val="1000"/>
              </a:spcBef>
              <a:spcAft>
                <a:spcPts val="0"/>
              </a:spcAft>
              <a:buSzPts val="2400"/>
              <a:buChar char="•"/>
            </a:pPr>
            <a:r>
              <a:rPr lang="en-US" sz="2400"/>
              <a:t>Reading Partners</a:t>
            </a:r>
            <a:endParaRPr/>
          </a:p>
          <a:p>
            <a:pPr marL="742950" lvl="1" indent="-285750" algn="l" rtl="0">
              <a:spcBef>
                <a:spcPts val="1000"/>
              </a:spcBef>
              <a:spcAft>
                <a:spcPts val="0"/>
              </a:spcAft>
              <a:buSzPts val="2000"/>
              <a:buChar char="•"/>
            </a:pPr>
            <a:r>
              <a:rPr lang="en-US" sz="2000"/>
              <a:t>The children are paired up with someone in a different </a:t>
            </a:r>
            <a:endParaRPr sz="2000"/>
          </a:p>
          <a:p>
            <a:pPr marL="457200" lvl="1" indent="0" algn="l" rtl="0">
              <a:spcBef>
                <a:spcPts val="1000"/>
              </a:spcBef>
              <a:spcAft>
                <a:spcPts val="0"/>
              </a:spcAft>
              <a:buSzPts val="2000"/>
              <a:buNone/>
            </a:pPr>
            <a:r>
              <a:rPr lang="en-US" sz="2000"/>
              <a:t>class and they share books together </a:t>
            </a:r>
            <a:endParaRPr/>
          </a:p>
          <a:p>
            <a:pPr marL="742950" lvl="1" indent="-184150" algn="l" rtl="0">
              <a:spcBef>
                <a:spcPts val="1000"/>
              </a:spcBef>
              <a:spcAft>
                <a:spcPts val="0"/>
              </a:spcAft>
              <a:buSzPts val="1600"/>
              <a:buNone/>
            </a:pPr>
            <a:endParaRPr/>
          </a:p>
        </p:txBody>
      </p:sp>
      <p:pic>
        <p:nvPicPr>
          <p:cNvPr id="223" name="Google Shape;223;p28" descr="IMG-0061.JPG"/>
          <p:cNvPicPr preferRelativeResize="0"/>
          <p:nvPr/>
        </p:nvPicPr>
        <p:blipFill rotWithShape="1">
          <a:blip r:embed="rId3">
            <a:alphaModFix/>
          </a:blip>
          <a:srcRect/>
          <a:stretch/>
        </p:blipFill>
        <p:spPr>
          <a:xfrm>
            <a:off x="7775223" y="155222"/>
            <a:ext cx="3048000" cy="2286000"/>
          </a:xfrm>
          <a:prstGeom prst="rect">
            <a:avLst/>
          </a:prstGeom>
          <a:noFill/>
          <a:ln>
            <a:noFill/>
          </a:ln>
        </p:spPr>
      </p:pic>
      <p:pic>
        <p:nvPicPr>
          <p:cNvPr id="224" name="Google Shape;224;p28" descr="unnamed.jpg"/>
          <p:cNvPicPr preferRelativeResize="0"/>
          <p:nvPr/>
        </p:nvPicPr>
        <p:blipFill rotWithShape="1">
          <a:blip r:embed="rId4">
            <a:alphaModFix/>
          </a:blip>
          <a:srcRect/>
          <a:stretch/>
        </p:blipFill>
        <p:spPr>
          <a:xfrm>
            <a:off x="8904109" y="3019777"/>
            <a:ext cx="2822223" cy="211666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9"/>
          <p:cNvSpPr txBox="1">
            <a:spLocks noGrp="1"/>
          </p:cNvSpPr>
          <p:nvPr>
            <p:ph type="title"/>
          </p:nvPr>
        </p:nvSpPr>
        <p:spPr>
          <a:xfrm>
            <a:off x="2042510" y="189104"/>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a:t>Some classroom reading areas…</a:t>
            </a:r>
            <a:endParaRPr/>
          </a:p>
        </p:txBody>
      </p:sp>
      <p:pic>
        <p:nvPicPr>
          <p:cNvPr id="230" name="Google Shape;230;p29"/>
          <p:cNvPicPr preferRelativeResize="0"/>
          <p:nvPr/>
        </p:nvPicPr>
        <p:blipFill rotWithShape="1">
          <a:blip r:embed="rId3">
            <a:alphaModFix/>
          </a:blip>
          <a:srcRect/>
          <a:stretch/>
        </p:blipFill>
        <p:spPr>
          <a:xfrm>
            <a:off x="4718973" y="3429000"/>
            <a:ext cx="4167574" cy="3125681"/>
          </a:xfrm>
          <a:prstGeom prst="rect">
            <a:avLst/>
          </a:prstGeom>
          <a:noFill/>
          <a:ln>
            <a:noFill/>
          </a:ln>
        </p:spPr>
      </p:pic>
      <p:pic>
        <p:nvPicPr>
          <p:cNvPr id="231" name="Google Shape;231;p29"/>
          <p:cNvPicPr preferRelativeResize="0"/>
          <p:nvPr/>
        </p:nvPicPr>
        <p:blipFill rotWithShape="1">
          <a:blip r:embed="rId4">
            <a:alphaModFix/>
          </a:blip>
          <a:srcRect/>
          <a:stretch/>
        </p:blipFill>
        <p:spPr>
          <a:xfrm rot="5400000">
            <a:off x="-26548" y="2008725"/>
            <a:ext cx="5041826" cy="3781369"/>
          </a:xfrm>
          <a:prstGeom prst="rect">
            <a:avLst/>
          </a:prstGeom>
          <a:noFill/>
          <a:ln>
            <a:noFill/>
          </a:ln>
        </p:spPr>
      </p:pic>
      <p:pic>
        <p:nvPicPr>
          <p:cNvPr id="232" name="Google Shape;232;p29"/>
          <p:cNvPicPr preferRelativeResize="0"/>
          <p:nvPr/>
        </p:nvPicPr>
        <p:blipFill rotWithShape="1">
          <a:blip r:embed="rId5">
            <a:alphaModFix/>
          </a:blip>
          <a:srcRect/>
          <a:stretch/>
        </p:blipFill>
        <p:spPr>
          <a:xfrm>
            <a:off x="7553420" y="829549"/>
            <a:ext cx="4262760" cy="319707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0"/>
          <p:cNvSpPr txBox="1">
            <a:spLocks noGrp="1"/>
          </p:cNvSpPr>
          <p:nvPr>
            <p:ph type="title"/>
          </p:nvPr>
        </p:nvSpPr>
        <p:spPr>
          <a:xfrm>
            <a:off x="2042510" y="189104"/>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a:t>Some classroom reading areas…</a:t>
            </a:r>
            <a:endParaRPr/>
          </a:p>
        </p:txBody>
      </p:sp>
      <p:sp>
        <p:nvSpPr>
          <p:cNvPr id="238" name="Google Shape;238;p30"/>
          <p:cNvSpPr txBox="1"/>
          <p:nvPr/>
        </p:nvSpPr>
        <p:spPr>
          <a:xfrm>
            <a:off x="2920754" y="2095130"/>
            <a:ext cx="2201662"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Add photos</a:t>
            </a:r>
            <a:endParaRPr sz="1800">
              <a:solidFill>
                <a:schemeClr val="dk1"/>
              </a:solidFill>
              <a:latin typeface="Century Gothic"/>
              <a:ea typeface="Century Gothic"/>
              <a:cs typeface="Century Gothic"/>
              <a:sym typeface="Century Gothic"/>
            </a:endParaRPr>
          </a:p>
        </p:txBody>
      </p:sp>
      <p:pic>
        <p:nvPicPr>
          <p:cNvPr id="239" name="Google Shape;239;p30" descr="IMG-6765.JPG"/>
          <p:cNvPicPr preferRelativeResize="0"/>
          <p:nvPr/>
        </p:nvPicPr>
        <p:blipFill rotWithShape="1">
          <a:blip r:embed="rId3">
            <a:alphaModFix/>
          </a:blip>
          <a:srcRect/>
          <a:stretch/>
        </p:blipFill>
        <p:spPr>
          <a:xfrm rot="5400000">
            <a:off x="7006165" y="1771529"/>
            <a:ext cx="5362225" cy="4021669"/>
          </a:xfrm>
          <a:prstGeom prst="rect">
            <a:avLst/>
          </a:prstGeom>
          <a:noFill/>
          <a:ln>
            <a:noFill/>
          </a:ln>
        </p:spPr>
      </p:pic>
      <p:pic>
        <p:nvPicPr>
          <p:cNvPr id="240" name="Google Shape;240;p30" descr="IMG-6770.JPG"/>
          <p:cNvPicPr preferRelativeResize="0"/>
          <p:nvPr/>
        </p:nvPicPr>
        <p:blipFill rotWithShape="1">
          <a:blip r:embed="rId4">
            <a:alphaModFix/>
          </a:blip>
          <a:srcRect/>
          <a:stretch/>
        </p:blipFill>
        <p:spPr>
          <a:xfrm>
            <a:off x="536221" y="1097137"/>
            <a:ext cx="6175965" cy="463197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31"/>
          <p:cNvSpPr txBox="1">
            <a:spLocks noGrp="1"/>
          </p:cNvSpPr>
          <p:nvPr>
            <p:ph type="title"/>
          </p:nvPr>
        </p:nvSpPr>
        <p:spPr>
          <a:xfrm>
            <a:off x="2042510" y="189104"/>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a:t>Teaching of vocabulary…</a:t>
            </a:r>
            <a:endParaRPr/>
          </a:p>
        </p:txBody>
      </p:sp>
      <p:pic>
        <p:nvPicPr>
          <p:cNvPr id="246" name="Google Shape;246;p31" descr="IMG-0099.JPG"/>
          <p:cNvPicPr preferRelativeResize="0"/>
          <p:nvPr/>
        </p:nvPicPr>
        <p:blipFill rotWithShape="1">
          <a:blip r:embed="rId3">
            <a:alphaModFix/>
          </a:blip>
          <a:srcRect/>
          <a:stretch/>
        </p:blipFill>
        <p:spPr>
          <a:xfrm>
            <a:off x="7902223" y="515055"/>
            <a:ext cx="3527778" cy="2645834"/>
          </a:xfrm>
          <a:prstGeom prst="rect">
            <a:avLst/>
          </a:prstGeom>
          <a:noFill/>
          <a:ln>
            <a:noFill/>
          </a:ln>
        </p:spPr>
      </p:pic>
      <p:pic>
        <p:nvPicPr>
          <p:cNvPr id="247" name="Google Shape;247;p31" descr="IMG-0101.JPG"/>
          <p:cNvPicPr preferRelativeResize="0"/>
          <p:nvPr/>
        </p:nvPicPr>
        <p:blipFill rotWithShape="1">
          <a:blip r:embed="rId4">
            <a:alphaModFix/>
          </a:blip>
          <a:srcRect/>
          <a:stretch/>
        </p:blipFill>
        <p:spPr>
          <a:xfrm>
            <a:off x="7859890" y="3485443"/>
            <a:ext cx="3781777" cy="2836333"/>
          </a:xfrm>
          <a:prstGeom prst="rect">
            <a:avLst/>
          </a:prstGeom>
          <a:noFill/>
          <a:ln>
            <a:noFill/>
          </a:ln>
        </p:spPr>
      </p:pic>
      <p:pic>
        <p:nvPicPr>
          <p:cNvPr id="248" name="Google Shape;248;p31"/>
          <p:cNvPicPr preferRelativeResize="0"/>
          <p:nvPr/>
        </p:nvPicPr>
        <p:blipFill>
          <a:blip r:embed="rId5">
            <a:alphaModFix/>
          </a:blip>
          <a:stretch>
            <a:fillRect/>
          </a:stretch>
        </p:blipFill>
        <p:spPr>
          <a:xfrm>
            <a:off x="2042500" y="1304919"/>
            <a:ext cx="4229100" cy="42481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32"/>
          <p:cNvSpPr txBox="1">
            <a:spLocks noGrp="1"/>
          </p:cNvSpPr>
          <p:nvPr>
            <p:ph type="title"/>
          </p:nvPr>
        </p:nvSpPr>
        <p:spPr>
          <a:xfrm>
            <a:off x="2042510" y="189104"/>
            <a:ext cx="8911800" cy="1281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a:t>Teaching of vocabulary…</a:t>
            </a:r>
            <a:endParaRPr/>
          </a:p>
        </p:txBody>
      </p:sp>
      <p:pic>
        <p:nvPicPr>
          <p:cNvPr id="254" name="Google Shape;254;p32"/>
          <p:cNvPicPr preferRelativeResize="0"/>
          <p:nvPr/>
        </p:nvPicPr>
        <p:blipFill>
          <a:blip r:embed="rId3">
            <a:alphaModFix/>
          </a:blip>
          <a:stretch>
            <a:fillRect/>
          </a:stretch>
        </p:blipFill>
        <p:spPr>
          <a:xfrm>
            <a:off x="1249025" y="1404848"/>
            <a:ext cx="9913651" cy="40483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33"/>
          <p:cNvSpPr txBox="1">
            <a:spLocks noGrp="1"/>
          </p:cNvSpPr>
          <p:nvPr>
            <p:ph type="title"/>
          </p:nvPr>
        </p:nvSpPr>
        <p:spPr>
          <a:xfrm>
            <a:off x="2030673" y="113102"/>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a:t>Vocabulary in classrooms…</a:t>
            </a:r>
            <a:endParaRPr/>
          </a:p>
        </p:txBody>
      </p:sp>
      <p:pic>
        <p:nvPicPr>
          <p:cNvPr id="260" name="Google Shape;260;p33"/>
          <p:cNvPicPr preferRelativeResize="0"/>
          <p:nvPr/>
        </p:nvPicPr>
        <p:blipFill rotWithShape="1">
          <a:blip r:embed="rId3">
            <a:alphaModFix/>
          </a:blip>
          <a:srcRect/>
          <a:stretch/>
        </p:blipFill>
        <p:spPr>
          <a:xfrm>
            <a:off x="407386" y="742849"/>
            <a:ext cx="4380637" cy="3285478"/>
          </a:xfrm>
          <a:prstGeom prst="rect">
            <a:avLst/>
          </a:prstGeom>
          <a:noFill/>
          <a:ln>
            <a:noFill/>
          </a:ln>
        </p:spPr>
      </p:pic>
      <p:pic>
        <p:nvPicPr>
          <p:cNvPr id="261" name="Google Shape;261;p33"/>
          <p:cNvPicPr preferRelativeResize="0"/>
          <p:nvPr/>
        </p:nvPicPr>
        <p:blipFill rotWithShape="1">
          <a:blip r:embed="rId4">
            <a:alphaModFix/>
          </a:blip>
          <a:srcRect/>
          <a:stretch/>
        </p:blipFill>
        <p:spPr>
          <a:xfrm>
            <a:off x="7546018" y="829549"/>
            <a:ext cx="4380637" cy="3285478"/>
          </a:xfrm>
          <a:prstGeom prst="rect">
            <a:avLst/>
          </a:prstGeom>
          <a:noFill/>
          <a:ln>
            <a:noFill/>
          </a:ln>
        </p:spPr>
      </p:pic>
      <p:pic>
        <p:nvPicPr>
          <p:cNvPr id="262" name="Google Shape;262;p33"/>
          <p:cNvPicPr preferRelativeResize="0"/>
          <p:nvPr/>
        </p:nvPicPr>
        <p:blipFill rotWithShape="1">
          <a:blip r:embed="rId5">
            <a:alphaModFix/>
          </a:blip>
          <a:srcRect/>
          <a:stretch/>
        </p:blipFill>
        <p:spPr>
          <a:xfrm>
            <a:off x="4226094" y="3864037"/>
            <a:ext cx="3739812" cy="2804859"/>
          </a:xfrm>
          <a:prstGeom prst="rect">
            <a:avLst/>
          </a:prstGeom>
          <a:noFill/>
          <a:ln>
            <a:noFill/>
          </a:ln>
        </p:spPr>
      </p:pic>
      <p:pic>
        <p:nvPicPr>
          <p:cNvPr id="263" name="Google Shape;263;p33"/>
          <p:cNvPicPr preferRelativeResize="0"/>
          <p:nvPr/>
        </p:nvPicPr>
        <p:blipFill rotWithShape="1">
          <a:blip r:embed="rId6">
            <a:alphaModFix/>
          </a:blip>
          <a:srcRect/>
          <a:stretch/>
        </p:blipFill>
        <p:spPr>
          <a:xfrm>
            <a:off x="349341" y="4129142"/>
            <a:ext cx="3386338" cy="2539754"/>
          </a:xfrm>
          <a:prstGeom prst="rect">
            <a:avLst/>
          </a:prstGeom>
          <a:noFill/>
          <a:ln>
            <a:noFill/>
          </a:ln>
        </p:spPr>
      </p:pic>
      <p:pic>
        <p:nvPicPr>
          <p:cNvPr id="264" name="Google Shape;264;p33"/>
          <p:cNvPicPr preferRelativeResize="0"/>
          <p:nvPr/>
        </p:nvPicPr>
        <p:blipFill rotWithShape="1">
          <a:blip r:embed="rId7">
            <a:alphaModFix/>
          </a:blip>
          <a:srcRect/>
          <a:stretch/>
        </p:blipFill>
        <p:spPr>
          <a:xfrm>
            <a:off x="8407154" y="4254622"/>
            <a:ext cx="3377460" cy="253309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34"/>
          <p:cNvSpPr txBox="1">
            <a:spLocks noGrp="1"/>
          </p:cNvSpPr>
          <p:nvPr>
            <p:ph type="title"/>
          </p:nvPr>
        </p:nvSpPr>
        <p:spPr>
          <a:xfrm>
            <a:off x="2030673" y="113102"/>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a:t>Vocabulary in classrooms…</a:t>
            </a:r>
            <a:endParaRPr/>
          </a:p>
        </p:txBody>
      </p:sp>
      <p:pic>
        <p:nvPicPr>
          <p:cNvPr id="270" name="Google Shape;270;p34" descr="unnamed (1).jpg"/>
          <p:cNvPicPr preferRelativeResize="0"/>
          <p:nvPr/>
        </p:nvPicPr>
        <p:blipFill rotWithShape="1">
          <a:blip r:embed="rId3">
            <a:alphaModFix/>
          </a:blip>
          <a:srcRect/>
          <a:stretch/>
        </p:blipFill>
        <p:spPr>
          <a:xfrm>
            <a:off x="536224" y="2638779"/>
            <a:ext cx="5286962" cy="3965222"/>
          </a:xfrm>
          <a:prstGeom prst="rect">
            <a:avLst/>
          </a:prstGeom>
          <a:noFill/>
          <a:ln>
            <a:noFill/>
          </a:ln>
        </p:spPr>
      </p:pic>
      <p:pic>
        <p:nvPicPr>
          <p:cNvPr id="271" name="Google Shape;271;p34" descr="unnamed (2).jpg"/>
          <p:cNvPicPr preferRelativeResize="0"/>
          <p:nvPr/>
        </p:nvPicPr>
        <p:blipFill rotWithShape="1">
          <a:blip r:embed="rId4">
            <a:alphaModFix/>
          </a:blip>
          <a:srcRect/>
          <a:stretch/>
        </p:blipFill>
        <p:spPr>
          <a:xfrm>
            <a:off x="6475894" y="697626"/>
            <a:ext cx="4530774" cy="594870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pic>
        <p:nvPicPr>
          <p:cNvPr id="276" name="Google Shape;276;p35"/>
          <p:cNvPicPr preferRelativeResize="0">
            <a:picLocks noGrp="1"/>
          </p:cNvPicPr>
          <p:nvPr>
            <p:ph type="body" idx="1"/>
          </p:nvPr>
        </p:nvPicPr>
        <p:blipFill rotWithShape="1">
          <a:blip r:embed="rId3">
            <a:alphaModFix/>
          </a:blip>
          <a:srcRect/>
          <a:stretch/>
        </p:blipFill>
        <p:spPr>
          <a:xfrm>
            <a:off x="2711308" y="1969752"/>
            <a:ext cx="8016895" cy="172335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6"/>
          <p:cNvSpPr txBox="1">
            <a:spLocks noGrp="1"/>
          </p:cNvSpPr>
          <p:nvPr>
            <p:ph type="title"/>
          </p:nvPr>
        </p:nvSpPr>
        <p:spPr>
          <a:xfrm>
            <a:off x="2592925" y="224615"/>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b="1" u="sng"/>
              <a:t>What we’d like to see at home</a:t>
            </a:r>
            <a:endParaRPr b="1" u="sng"/>
          </a:p>
        </p:txBody>
      </p:sp>
      <p:sp>
        <p:nvSpPr>
          <p:cNvPr id="282" name="Google Shape;282;p36"/>
          <p:cNvSpPr txBox="1">
            <a:spLocks noGrp="1"/>
          </p:cNvSpPr>
          <p:nvPr>
            <p:ph type="body" idx="1"/>
          </p:nvPr>
        </p:nvSpPr>
        <p:spPr>
          <a:xfrm>
            <a:off x="2589212" y="1349407"/>
            <a:ext cx="8915400" cy="4884484"/>
          </a:xfrm>
          <a:prstGeom prst="rect">
            <a:avLst/>
          </a:prstGeom>
          <a:noFill/>
          <a:ln>
            <a:noFill/>
          </a:ln>
        </p:spPr>
        <p:txBody>
          <a:bodyPr spcFirstLastPara="1" wrap="square" lIns="91425" tIns="45700" rIns="91425" bIns="45700" anchor="t" anchorCtr="0">
            <a:noAutofit/>
          </a:bodyPr>
          <a:lstStyle/>
          <a:p>
            <a:pPr marL="342900" lvl="0" indent="-342900" algn="l" rtl="0">
              <a:lnSpc>
                <a:spcPct val="80000"/>
              </a:lnSpc>
              <a:spcBef>
                <a:spcPts val="0"/>
              </a:spcBef>
              <a:spcAft>
                <a:spcPts val="0"/>
              </a:spcAft>
              <a:buSzPts val="1665"/>
              <a:buChar char="•"/>
            </a:pPr>
            <a:r>
              <a:rPr lang="en-US" sz="1665"/>
              <a:t>An environment that books are a part of</a:t>
            </a:r>
            <a:endParaRPr/>
          </a:p>
          <a:p>
            <a:pPr marL="742950" lvl="1" indent="-285750" algn="l" rtl="0">
              <a:lnSpc>
                <a:spcPct val="80000"/>
              </a:lnSpc>
              <a:spcBef>
                <a:spcPts val="1000"/>
              </a:spcBef>
              <a:spcAft>
                <a:spcPts val="0"/>
              </a:spcAft>
              <a:buSzPts val="1480"/>
              <a:buChar char="•"/>
            </a:pPr>
            <a:r>
              <a:rPr lang="en-US" sz="1480"/>
              <a:t>How often do your children see you read a book or newspaper?</a:t>
            </a:r>
            <a:endParaRPr/>
          </a:p>
          <a:p>
            <a:pPr marL="457200" lvl="1" indent="0" algn="l" rtl="0">
              <a:lnSpc>
                <a:spcPct val="80000"/>
              </a:lnSpc>
              <a:spcBef>
                <a:spcPts val="1000"/>
              </a:spcBef>
              <a:spcAft>
                <a:spcPts val="0"/>
              </a:spcAft>
              <a:buSzPts val="1480"/>
              <a:buNone/>
            </a:pPr>
            <a:endParaRPr sz="1480"/>
          </a:p>
          <a:p>
            <a:pPr marL="342900" lvl="0" indent="-342900" algn="l" rtl="0">
              <a:lnSpc>
                <a:spcPct val="80000"/>
              </a:lnSpc>
              <a:spcBef>
                <a:spcPts val="1000"/>
              </a:spcBef>
              <a:spcAft>
                <a:spcPts val="0"/>
              </a:spcAft>
              <a:buSzPts val="1665"/>
              <a:buChar char="•"/>
            </a:pPr>
            <a:r>
              <a:rPr lang="en-US" sz="1665"/>
              <a:t>Children being heard read 5 times a week…no matter what age</a:t>
            </a:r>
            <a:endParaRPr/>
          </a:p>
          <a:p>
            <a:pPr marL="742950" lvl="1" indent="-285750" algn="l" rtl="0">
              <a:lnSpc>
                <a:spcPct val="80000"/>
              </a:lnSpc>
              <a:spcBef>
                <a:spcPts val="1000"/>
              </a:spcBef>
              <a:spcAft>
                <a:spcPts val="0"/>
              </a:spcAft>
              <a:buSzPts val="1480"/>
              <a:buChar char="•"/>
            </a:pPr>
            <a:r>
              <a:rPr lang="en-US" sz="1480"/>
              <a:t>This helps develop the mechanics of reading and helps increase fluency, expression and stamina </a:t>
            </a:r>
            <a:endParaRPr/>
          </a:p>
          <a:p>
            <a:pPr marL="457200" lvl="1" indent="0" algn="l" rtl="0">
              <a:lnSpc>
                <a:spcPct val="80000"/>
              </a:lnSpc>
              <a:spcBef>
                <a:spcPts val="1000"/>
              </a:spcBef>
              <a:spcAft>
                <a:spcPts val="0"/>
              </a:spcAft>
              <a:buSzPts val="1480"/>
              <a:buNone/>
            </a:pPr>
            <a:endParaRPr sz="1480"/>
          </a:p>
          <a:p>
            <a:pPr marL="342900" lvl="0" indent="-342900" algn="l" rtl="0">
              <a:lnSpc>
                <a:spcPct val="80000"/>
              </a:lnSpc>
              <a:spcBef>
                <a:spcPts val="1000"/>
              </a:spcBef>
              <a:spcAft>
                <a:spcPts val="0"/>
              </a:spcAft>
              <a:buSzPts val="1665"/>
              <a:buChar char="•"/>
            </a:pPr>
            <a:r>
              <a:rPr lang="en-US" sz="1665"/>
              <a:t>Children being read to daily – even for a short time!</a:t>
            </a:r>
            <a:endParaRPr/>
          </a:p>
          <a:p>
            <a:pPr marL="0" lvl="0" indent="0" algn="l" rtl="0">
              <a:lnSpc>
                <a:spcPct val="80000"/>
              </a:lnSpc>
              <a:spcBef>
                <a:spcPts val="1000"/>
              </a:spcBef>
              <a:spcAft>
                <a:spcPts val="0"/>
              </a:spcAft>
              <a:buSzPts val="1665"/>
              <a:buNone/>
            </a:pPr>
            <a:endParaRPr sz="1665"/>
          </a:p>
          <a:p>
            <a:pPr marL="342900" lvl="0" indent="-342900" algn="l" rtl="0">
              <a:lnSpc>
                <a:spcPct val="80000"/>
              </a:lnSpc>
              <a:spcBef>
                <a:spcPts val="1000"/>
              </a:spcBef>
              <a:spcAft>
                <a:spcPts val="0"/>
              </a:spcAft>
              <a:buSzPts val="1665"/>
              <a:buChar char="•"/>
            </a:pPr>
            <a:r>
              <a:rPr lang="en-US" sz="1665"/>
              <a:t>Library visits </a:t>
            </a:r>
            <a:endParaRPr/>
          </a:p>
          <a:p>
            <a:pPr marL="742950" lvl="1" indent="-285750" algn="l" rtl="0">
              <a:lnSpc>
                <a:spcPct val="80000"/>
              </a:lnSpc>
              <a:spcBef>
                <a:spcPts val="1000"/>
              </a:spcBef>
              <a:spcAft>
                <a:spcPts val="0"/>
              </a:spcAft>
              <a:buSzPts val="1480"/>
              <a:buChar char="•"/>
            </a:pPr>
            <a:r>
              <a:rPr lang="en-US" sz="1480"/>
              <a:t>There are a wealth of books available for free! </a:t>
            </a:r>
            <a:endParaRPr/>
          </a:p>
          <a:p>
            <a:pPr marL="457200" lvl="1" indent="0" algn="l" rtl="0">
              <a:lnSpc>
                <a:spcPct val="80000"/>
              </a:lnSpc>
              <a:spcBef>
                <a:spcPts val="1000"/>
              </a:spcBef>
              <a:spcAft>
                <a:spcPts val="0"/>
              </a:spcAft>
              <a:buSzPts val="1480"/>
              <a:buNone/>
            </a:pPr>
            <a:endParaRPr sz="1480"/>
          </a:p>
          <a:p>
            <a:pPr marL="342900" lvl="0" indent="-342900" algn="l" rtl="0">
              <a:lnSpc>
                <a:spcPct val="80000"/>
              </a:lnSpc>
              <a:spcBef>
                <a:spcPts val="1000"/>
              </a:spcBef>
              <a:spcAft>
                <a:spcPts val="0"/>
              </a:spcAft>
              <a:buSzPts val="1665"/>
              <a:buChar char="•"/>
            </a:pPr>
            <a:r>
              <a:rPr lang="en-US" sz="1665"/>
              <a:t>Print in the environment </a:t>
            </a:r>
            <a:endParaRPr/>
          </a:p>
          <a:p>
            <a:pPr marL="742950" lvl="1" indent="-285750" algn="l" rtl="0">
              <a:lnSpc>
                <a:spcPct val="80000"/>
              </a:lnSpc>
              <a:spcBef>
                <a:spcPts val="1000"/>
              </a:spcBef>
              <a:spcAft>
                <a:spcPts val="0"/>
              </a:spcAft>
              <a:buSzPts val="1480"/>
              <a:buChar char="•"/>
            </a:pPr>
            <a:r>
              <a:rPr lang="en-US" sz="1480"/>
              <a:t>Talking to children about writing that is in their every day lives is so important </a:t>
            </a:r>
            <a:endParaRPr/>
          </a:p>
          <a:p>
            <a:pPr marL="742950" lvl="1" indent="-285750" algn="l" rtl="0">
              <a:lnSpc>
                <a:spcPct val="80000"/>
              </a:lnSpc>
              <a:spcBef>
                <a:spcPts val="1000"/>
              </a:spcBef>
              <a:spcAft>
                <a:spcPts val="0"/>
              </a:spcAft>
              <a:buSzPts val="1480"/>
              <a:buChar char="•"/>
            </a:pPr>
            <a:r>
              <a:rPr lang="en-US" sz="1480"/>
              <a:t>Labels on toys/clothes/food packaging, signs in shops/roads, etc.</a:t>
            </a:r>
            <a:endParaRPr/>
          </a:p>
          <a:p>
            <a:pPr marL="457200" lvl="1" indent="0" algn="l" rtl="0">
              <a:lnSpc>
                <a:spcPct val="80000"/>
              </a:lnSpc>
              <a:spcBef>
                <a:spcPts val="1000"/>
              </a:spcBef>
              <a:spcAft>
                <a:spcPts val="0"/>
              </a:spcAft>
              <a:buSzPts val="1480"/>
              <a:buNone/>
            </a:pPr>
            <a:endParaRPr sz="148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7"/>
          <p:cNvSpPr txBox="1">
            <a:spLocks noGrp="1"/>
          </p:cNvSpPr>
          <p:nvPr>
            <p:ph type="title"/>
          </p:nvPr>
        </p:nvSpPr>
        <p:spPr>
          <a:xfrm>
            <a:off x="2592925" y="224615"/>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b="1" u="sng"/>
              <a:t>What we’d like to see at home</a:t>
            </a:r>
            <a:endParaRPr b="1" u="sng"/>
          </a:p>
        </p:txBody>
      </p:sp>
      <p:sp>
        <p:nvSpPr>
          <p:cNvPr id="288" name="Google Shape;288;p37"/>
          <p:cNvSpPr txBox="1">
            <a:spLocks noGrp="1"/>
          </p:cNvSpPr>
          <p:nvPr>
            <p:ph type="body" idx="1"/>
          </p:nvPr>
        </p:nvSpPr>
        <p:spPr>
          <a:xfrm>
            <a:off x="2589212" y="1349407"/>
            <a:ext cx="8915400" cy="4884484"/>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Char char="•"/>
            </a:pPr>
            <a:r>
              <a:rPr lang="en-US"/>
              <a:t>Technology 	</a:t>
            </a:r>
            <a:endParaRPr/>
          </a:p>
          <a:p>
            <a:pPr marL="742950" lvl="1" indent="-285750" algn="l" rtl="0">
              <a:spcBef>
                <a:spcPts val="1000"/>
              </a:spcBef>
              <a:spcAft>
                <a:spcPts val="0"/>
              </a:spcAft>
              <a:buSzPts val="1600"/>
              <a:buChar char="•"/>
            </a:pPr>
            <a:r>
              <a:rPr lang="en-US"/>
              <a:t>It has its place but should not be used to replace books</a:t>
            </a:r>
            <a:endParaRPr/>
          </a:p>
          <a:p>
            <a:pPr marL="742950" lvl="1" indent="-285750" algn="l" rtl="0">
              <a:spcBef>
                <a:spcPts val="1000"/>
              </a:spcBef>
              <a:spcAft>
                <a:spcPts val="0"/>
              </a:spcAft>
              <a:buSzPts val="1600"/>
              <a:buChar char="•"/>
            </a:pPr>
            <a:r>
              <a:rPr lang="en-US"/>
              <a:t>Kindle – memberships</a:t>
            </a:r>
            <a:endParaRPr/>
          </a:p>
          <a:p>
            <a:pPr marL="742950" lvl="1" indent="-285750" algn="l" rtl="0">
              <a:spcBef>
                <a:spcPts val="1000"/>
              </a:spcBef>
              <a:spcAft>
                <a:spcPts val="0"/>
              </a:spcAft>
              <a:buSzPts val="1600"/>
              <a:buChar char="•"/>
            </a:pPr>
            <a:r>
              <a:rPr lang="en-US"/>
              <a:t>Audio books/CDs (bedtime, travel)</a:t>
            </a:r>
            <a:endParaRPr/>
          </a:p>
          <a:p>
            <a:pPr marL="457200" lvl="1" indent="0" algn="l" rtl="0">
              <a:spcBef>
                <a:spcPts val="1000"/>
              </a:spcBef>
              <a:spcAft>
                <a:spcPts val="0"/>
              </a:spcAft>
              <a:buSzPts val="1600"/>
              <a:buNone/>
            </a:pPr>
            <a:endParaRPr/>
          </a:p>
          <a:p>
            <a:pPr marL="342900" lvl="0" indent="-342900" algn="l" rtl="0">
              <a:spcBef>
                <a:spcPts val="1000"/>
              </a:spcBef>
              <a:spcAft>
                <a:spcPts val="0"/>
              </a:spcAft>
              <a:buSzPts val="1800"/>
              <a:buChar char="•"/>
            </a:pPr>
            <a:r>
              <a:rPr lang="en-US"/>
              <a:t>Reading games and App’s </a:t>
            </a:r>
            <a:endParaRPr/>
          </a:p>
          <a:p>
            <a:pPr marL="742950" lvl="1" indent="-285750" algn="l" rtl="0">
              <a:spcBef>
                <a:spcPts val="1000"/>
              </a:spcBef>
              <a:spcAft>
                <a:spcPts val="0"/>
              </a:spcAft>
              <a:buSzPts val="1600"/>
              <a:buChar char="•"/>
            </a:pPr>
            <a:r>
              <a:rPr lang="en-US"/>
              <a:t>Teach your monster to read</a:t>
            </a:r>
            <a:endParaRPr/>
          </a:p>
          <a:p>
            <a:pPr marL="742950" lvl="1" indent="-285750" algn="l" rtl="0">
              <a:spcBef>
                <a:spcPts val="1000"/>
              </a:spcBef>
              <a:spcAft>
                <a:spcPts val="0"/>
              </a:spcAft>
              <a:buSzPts val="1600"/>
              <a:buChar char="•"/>
            </a:pPr>
            <a:r>
              <a:rPr lang="en-US"/>
              <a:t>Phonics games </a:t>
            </a:r>
            <a:endParaRPr/>
          </a:p>
          <a:p>
            <a:pPr marL="342900" lvl="0" indent="-228600" algn="l" rtl="0">
              <a:spcBef>
                <a:spcPts val="1000"/>
              </a:spcBef>
              <a:spcAft>
                <a:spcPts val="0"/>
              </a:spcAft>
              <a:buSzPts val="1800"/>
              <a:buNone/>
            </a:pPr>
            <a:endParaRPr/>
          </a:p>
          <a:p>
            <a:pPr marL="342900" lvl="0" indent="-342900" algn="l" rtl="0">
              <a:spcBef>
                <a:spcPts val="1000"/>
              </a:spcBef>
              <a:spcAft>
                <a:spcPts val="0"/>
              </a:spcAft>
              <a:buSzPts val="1800"/>
              <a:buChar char="•"/>
            </a:pPr>
            <a:r>
              <a:rPr lang="en-US"/>
              <a:t>Magazine subscriptions </a:t>
            </a:r>
            <a:endParaRPr/>
          </a:p>
          <a:p>
            <a:pPr marL="742950" lvl="1" indent="-285750" algn="l" rtl="0">
              <a:spcBef>
                <a:spcPts val="1000"/>
              </a:spcBef>
              <a:spcAft>
                <a:spcPts val="0"/>
              </a:spcAft>
              <a:buSzPts val="1600"/>
              <a:buChar char="•"/>
            </a:pPr>
            <a:r>
              <a:rPr lang="en-US"/>
              <a:t>Storytime </a:t>
            </a:r>
            <a:endParaRPr/>
          </a:p>
          <a:p>
            <a:pPr marL="742950" lvl="1" indent="-285750" algn="l" rtl="0">
              <a:spcBef>
                <a:spcPts val="1000"/>
              </a:spcBef>
              <a:spcAft>
                <a:spcPts val="0"/>
              </a:spcAft>
              <a:buSzPts val="1600"/>
              <a:buChar char="•"/>
            </a:pPr>
            <a:r>
              <a:rPr lang="en-US"/>
              <a:t>Comics </a:t>
            </a:r>
            <a:endParaRPr/>
          </a:p>
          <a:p>
            <a:pPr marL="742950" lvl="1" indent="-298450" algn="l" rtl="0">
              <a:spcBef>
                <a:spcPts val="1000"/>
              </a:spcBef>
              <a:spcAft>
                <a:spcPts val="0"/>
              </a:spcAft>
              <a:buSzPts val="1800"/>
              <a:buChar char="•"/>
            </a:pPr>
            <a:r>
              <a:rPr lang="en-US"/>
              <a:t>Snap Science</a:t>
            </a:r>
            <a:endParaRPr/>
          </a:p>
          <a:p>
            <a:pPr marL="742950" lvl="1" indent="-298450" algn="l" rtl="0">
              <a:spcBef>
                <a:spcPts val="1000"/>
              </a:spcBef>
              <a:spcAft>
                <a:spcPts val="0"/>
              </a:spcAft>
              <a:buSzPts val="1800"/>
              <a:buChar char="•"/>
            </a:pPr>
            <a:r>
              <a:rPr lang="en-US"/>
              <a:t>First News (A newspaper aimed at Year 4,5 and 6 children.</a:t>
            </a:r>
            <a:endParaRPr/>
          </a:p>
          <a:p>
            <a:pPr marL="457200" lvl="1" indent="0" algn="l" rtl="0">
              <a:spcBef>
                <a:spcPts val="1000"/>
              </a:spcBef>
              <a:spcAft>
                <a:spcPts val="0"/>
              </a:spcAft>
              <a:buSzPts val="1600"/>
              <a:buNone/>
            </a:pPr>
            <a:endParaRPr/>
          </a:p>
          <a:p>
            <a:pPr marL="457200" lvl="1" indent="0" algn="l" rtl="0">
              <a:spcBef>
                <a:spcPts val="1000"/>
              </a:spcBef>
              <a:spcAft>
                <a:spcPts val="0"/>
              </a:spcAft>
              <a:buSzPts val="1600"/>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8"/>
          <p:cNvSpPr txBox="1">
            <a:spLocks noGrp="1"/>
          </p:cNvSpPr>
          <p:nvPr>
            <p:ph type="title"/>
          </p:nvPr>
        </p:nvSpPr>
        <p:spPr>
          <a:xfrm>
            <a:off x="2592925" y="624110"/>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a:t>Finding a nice quiet space…</a:t>
            </a:r>
            <a:endParaRPr/>
          </a:p>
        </p:txBody>
      </p:sp>
      <p:sp>
        <p:nvSpPr>
          <p:cNvPr id="294" name="Google Shape;294;p38"/>
          <p:cNvSpPr txBox="1">
            <a:spLocks noGrp="1"/>
          </p:cNvSpPr>
          <p:nvPr>
            <p:ph type="body" idx="1"/>
          </p:nvPr>
        </p:nvSpPr>
        <p:spPr>
          <a:xfrm>
            <a:off x="2589212" y="2133600"/>
            <a:ext cx="8915400" cy="377762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00"/>
              <a:buChar char="•"/>
            </a:pPr>
            <a:r>
              <a:rPr lang="en-US"/>
              <a:t>Reading should be a special time for children and adults to share</a:t>
            </a:r>
            <a:endParaRPr/>
          </a:p>
          <a:p>
            <a:pPr marL="0" lvl="0" indent="0" algn="l" rtl="0">
              <a:spcBef>
                <a:spcPts val="1000"/>
              </a:spcBef>
              <a:spcAft>
                <a:spcPts val="0"/>
              </a:spcAft>
              <a:buSzPts val="1800"/>
              <a:buNone/>
            </a:pPr>
            <a:endParaRPr/>
          </a:p>
          <a:p>
            <a:pPr marL="342900" lvl="0" indent="-342900" algn="l" rtl="0">
              <a:spcBef>
                <a:spcPts val="1000"/>
              </a:spcBef>
              <a:spcAft>
                <a:spcPts val="0"/>
              </a:spcAft>
              <a:buSzPts val="1800"/>
              <a:buChar char="•"/>
            </a:pPr>
            <a:r>
              <a:rPr lang="en-US"/>
              <a:t>Relaxing time – no interruptions!</a:t>
            </a:r>
            <a:endParaRPr/>
          </a:p>
          <a:p>
            <a:pPr marL="0" lvl="0" indent="0" algn="l" rtl="0">
              <a:spcBef>
                <a:spcPts val="1000"/>
              </a:spcBef>
              <a:spcAft>
                <a:spcPts val="0"/>
              </a:spcAft>
              <a:buSzPts val="1800"/>
              <a:buNone/>
            </a:pPr>
            <a:endParaRPr/>
          </a:p>
          <a:p>
            <a:pPr marL="342900" lvl="0" indent="-342900" algn="l" rtl="0">
              <a:spcBef>
                <a:spcPts val="1000"/>
              </a:spcBef>
              <a:spcAft>
                <a:spcPts val="0"/>
              </a:spcAft>
              <a:buSzPts val="1800"/>
              <a:buChar char="•"/>
            </a:pPr>
            <a:r>
              <a:rPr lang="en-US"/>
              <a:t>Comfortable, warm and snuggled up with a book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39"/>
          <p:cNvSpPr txBox="1">
            <a:spLocks noGrp="1"/>
          </p:cNvSpPr>
          <p:nvPr>
            <p:ph type="title"/>
          </p:nvPr>
        </p:nvSpPr>
        <p:spPr>
          <a:xfrm>
            <a:off x="2592925" y="624110"/>
            <a:ext cx="8911687" cy="128089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262626"/>
              </a:buClr>
              <a:buSzPts val="3600"/>
              <a:buFont typeface="Century Gothic"/>
              <a:buNone/>
            </a:pPr>
            <a:r>
              <a:rPr lang="en-US" u="sng"/>
              <a:t>National Curriculum Expectations</a:t>
            </a:r>
            <a:endParaRPr u="sng"/>
          </a:p>
        </p:txBody>
      </p:sp>
      <p:sp>
        <p:nvSpPr>
          <p:cNvPr id="300" name="Google Shape;300;p39"/>
          <p:cNvSpPr txBox="1">
            <a:spLocks noGrp="1"/>
          </p:cNvSpPr>
          <p:nvPr>
            <p:ph type="body" idx="1"/>
          </p:nvPr>
        </p:nvSpPr>
        <p:spPr>
          <a:xfrm>
            <a:off x="2305126" y="1414508"/>
            <a:ext cx="8915400" cy="5066191"/>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SzPts val="1665"/>
              <a:buChar char="•"/>
            </a:pPr>
            <a:r>
              <a:rPr lang="en-US" sz="1665"/>
              <a:t>EYFS – Early Learning Goals for Reading </a:t>
            </a:r>
            <a:endParaRPr/>
          </a:p>
          <a:p>
            <a:pPr marL="742950" lvl="1" indent="-285750" algn="l" rtl="0">
              <a:lnSpc>
                <a:spcPct val="90000"/>
              </a:lnSpc>
              <a:spcBef>
                <a:spcPts val="1000"/>
              </a:spcBef>
              <a:spcAft>
                <a:spcPts val="0"/>
              </a:spcAft>
              <a:buSzPts val="1480"/>
              <a:buChar char="•"/>
            </a:pPr>
            <a:r>
              <a:rPr lang="en-US" sz="1480"/>
              <a:t>Children read and understand simple sentences. They use phonic knowledge to decode regular words and read them aloud accurately. They also read some common irregular words. They demonstrate understanding when talking with others about what they have read. </a:t>
            </a:r>
            <a:endParaRPr/>
          </a:p>
          <a:p>
            <a:pPr marL="342900" lvl="0" indent="-237172" algn="l" rtl="0">
              <a:lnSpc>
                <a:spcPct val="90000"/>
              </a:lnSpc>
              <a:spcBef>
                <a:spcPts val="1000"/>
              </a:spcBef>
              <a:spcAft>
                <a:spcPts val="0"/>
              </a:spcAft>
              <a:buSzPts val="1665"/>
              <a:buNone/>
            </a:pPr>
            <a:endParaRPr sz="1665"/>
          </a:p>
          <a:p>
            <a:pPr marL="342900" lvl="0" indent="-342900" algn="l" rtl="0">
              <a:lnSpc>
                <a:spcPct val="90000"/>
              </a:lnSpc>
              <a:spcBef>
                <a:spcPts val="1000"/>
              </a:spcBef>
              <a:spcAft>
                <a:spcPts val="0"/>
              </a:spcAft>
              <a:buSzPts val="1665"/>
              <a:buChar char="•"/>
            </a:pPr>
            <a:r>
              <a:rPr lang="en-US" sz="1665"/>
              <a:t>Year 1 – Phonics Assessment </a:t>
            </a:r>
            <a:endParaRPr/>
          </a:p>
          <a:p>
            <a:pPr marL="742950" lvl="1" indent="-285750" algn="l" rtl="0">
              <a:lnSpc>
                <a:spcPct val="90000"/>
              </a:lnSpc>
              <a:spcBef>
                <a:spcPts val="1000"/>
              </a:spcBef>
              <a:spcAft>
                <a:spcPts val="0"/>
              </a:spcAft>
              <a:buSzPts val="1480"/>
              <a:buChar char="•"/>
            </a:pPr>
            <a:r>
              <a:rPr lang="en-US" sz="1480"/>
              <a:t>Assesses the mechanics of reading – decoding, blending and segmenting</a:t>
            </a:r>
            <a:endParaRPr/>
          </a:p>
          <a:p>
            <a:pPr marL="457200" lvl="1" indent="0" algn="l" rtl="0">
              <a:lnSpc>
                <a:spcPct val="90000"/>
              </a:lnSpc>
              <a:spcBef>
                <a:spcPts val="1000"/>
              </a:spcBef>
              <a:spcAft>
                <a:spcPts val="0"/>
              </a:spcAft>
              <a:buSzPts val="1480"/>
              <a:buNone/>
            </a:pPr>
            <a:endParaRPr sz="1480"/>
          </a:p>
          <a:p>
            <a:pPr marL="342900" lvl="0" indent="-342900" algn="l" rtl="0">
              <a:lnSpc>
                <a:spcPct val="90000"/>
              </a:lnSpc>
              <a:spcBef>
                <a:spcPts val="1000"/>
              </a:spcBef>
              <a:spcAft>
                <a:spcPts val="0"/>
              </a:spcAft>
              <a:buSzPts val="1665"/>
              <a:buChar char="•"/>
            </a:pPr>
            <a:r>
              <a:rPr lang="en-US" sz="1665"/>
              <a:t>Year 2 (End of KS1) – SAT’s Assessment and Teacher Assessment </a:t>
            </a:r>
            <a:endParaRPr/>
          </a:p>
          <a:p>
            <a:pPr marL="742950" lvl="1" indent="-285750" algn="l" rtl="0">
              <a:lnSpc>
                <a:spcPct val="90000"/>
              </a:lnSpc>
              <a:spcBef>
                <a:spcPts val="1000"/>
              </a:spcBef>
              <a:spcAft>
                <a:spcPts val="0"/>
              </a:spcAft>
              <a:buSzPts val="1480"/>
              <a:buChar char="•"/>
            </a:pPr>
            <a:r>
              <a:rPr lang="en-US" sz="1480"/>
              <a:t>Assesses the mechanics of reading (90 words in a minute)</a:t>
            </a:r>
            <a:endParaRPr/>
          </a:p>
          <a:p>
            <a:pPr marL="742950" lvl="1" indent="-285750" algn="l" rtl="0">
              <a:lnSpc>
                <a:spcPct val="90000"/>
              </a:lnSpc>
              <a:spcBef>
                <a:spcPts val="1000"/>
              </a:spcBef>
              <a:spcAft>
                <a:spcPts val="0"/>
              </a:spcAft>
              <a:buSzPts val="1480"/>
              <a:buChar char="•"/>
            </a:pPr>
            <a:r>
              <a:rPr lang="en-US" sz="1480"/>
              <a:t>Assesses comprehension skills</a:t>
            </a:r>
            <a:endParaRPr/>
          </a:p>
          <a:p>
            <a:pPr marL="0" lvl="0" indent="0" algn="l" rtl="0">
              <a:lnSpc>
                <a:spcPct val="90000"/>
              </a:lnSpc>
              <a:spcBef>
                <a:spcPts val="1000"/>
              </a:spcBef>
              <a:spcAft>
                <a:spcPts val="0"/>
              </a:spcAft>
              <a:buSzPts val="1665"/>
              <a:buNone/>
            </a:pPr>
            <a:endParaRPr sz="1665"/>
          </a:p>
          <a:p>
            <a:pPr marL="342900" lvl="0" indent="-342900" algn="l" rtl="0">
              <a:lnSpc>
                <a:spcPct val="90000"/>
              </a:lnSpc>
              <a:spcBef>
                <a:spcPts val="1000"/>
              </a:spcBef>
              <a:spcAft>
                <a:spcPts val="0"/>
              </a:spcAft>
              <a:buSzPts val="1665"/>
              <a:buChar char="•"/>
            </a:pPr>
            <a:r>
              <a:rPr lang="en-US" sz="1665"/>
              <a:t>Year 6 (End of KS2) – SAT’s Assessment</a:t>
            </a:r>
            <a:endParaRPr/>
          </a:p>
          <a:p>
            <a:pPr marL="742950" lvl="1" indent="-285750" algn="l" rtl="0">
              <a:lnSpc>
                <a:spcPct val="90000"/>
              </a:lnSpc>
              <a:spcBef>
                <a:spcPts val="1000"/>
              </a:spcBef>
              <a:spcAft>
                <a:spcPts val="0"/>
              </a:spcAft>
              <a:buSzPts val="1480"/>
              <a:buChar char="•"/>
            </a:pPr>
            <a:r>
              <a:rPr lang="en-US" sz="1480"/>
              <a:t>Assesses the comprehension skills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40"/>
          <p:cNvSpPr txBox="1">
            <a:spLocks noGrp="1"/>
          </p:cNvSpPr>
          <p:nvPr>
            <p:ph type="title"/>
          </p:nvPr>
        </p:nvSpPr>
        <p:spPr>
          <a:xfrm>
            <a:off x="2783425" y="651335"/>
            <a:ext cx="8911800" cy="1281000"/>
          </a:xfrm>
          <a:prstGeom prst="rect">
            <a:avLst/>
          </a:prstGeom>
        </p:spPr>
        <p:txBody>
          <a:bodyPr spcFirstLastPara="1" wrap="square" lIns="91425" tIns="45700" rIns="91425" bIns="45700" anchor="t" anchorCtr="0">
            <a:noAutofit/>
          </a:bodyPr>
          <a:lstStyle/>
          <a:p>
            <a:pPr marL="0" lvl="0" indent="0" algn="ctr" rtl="0">
              <a:spcBef>
                <a:spcPts val="0"/>
              </a:spcBef>
              <a:spcAft>
                <a:spcPts val="0"/>
              </a:spcAft>
              <a:buNone/>
            </a:pPr>
            <a:r>
              <a:rPr lang="en-US" b="1" u="sng"/>
              <a:t>Any Questions?</a:t>
            </a:r>
            <a:endParaRPr b="1" u="sng"/>
          </a:p>
        </p:txBody>
      </p:sp>
      <p:sp>
        <p:nvSpPr>
          <p:cNvPr id="306" name="Google Shape;306;p40"/>
          <p:cNvSpPr txBox="1">
            <a:spLocks noGrp="1"/>
          </p:cNvSpPr>
          <p:nvPr>
            <p:ph type="body" idx="1"/>
          </p:nvPr>
        </p:nvSpPr>
        <p:spPr>
          <a:xfrm>
            <a:off x="2589212" y="2133600"/>
            <a:ext cx="8915400" cy="37776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a:t>We will put this powerpoint on the Forest Federation website, alongside:</a:t>
            </a:r>
            <a:endParaRPr/>
          </a:p>
          <a:p>
            <a:pPr marL="0" lvl="0" indent="0" algn="l" rtl="0">
              <a:spcBef>
                <a:spcPts val="1000"/>
              </a:spcBef>
              <a:spcAft>
                <a:spcPts val="0"/>
              </a:spcAft>
              <a:buNone/>
            </a:pPr>
            <a:r>
              <a:rPr lang="en-US"/>
              <a:t>a.) Pie Corbett’s Reading Spine</a:t>
            </a:r>
            <a:endParaRPr/>
          </a:p>
          <a:p>
            <a:pPr marL="0" lvl="0" indent="0" algn="l" rtl="0">
              <a:spcBef>
                <a:spcPts val="1000"/>
              </a:spcBef>
              <a:spcAft>
                <a:spcPts val="0"/>
              </a:spcAft>
              <a:buNone/>
            </a:pPr>
            <a:r>
              <a:rPr lang="en-US"/>
              <a:t>b.) Pie Corbett’s Recommended reads</a:t>
            </a:r>
            <a:endParaRPr/>
          </a:p>
          <a:p>
            <a:pPr marL="0" lvl="0" indent="0" algn="l" rtl="0">
              <a:spcBef>
                <a:spcPts val="1000"/>
              </a:spcBef>
              <a:spcAft>
                <a:spcPts val="0"/>
              </a:spcAft>
              <a:buNone/>
            </a:pPr>
            <a:r>
              <a:rPr lang="en-US"/>
              <a:t>c.) Pie Corbett’s Poetry Spine</a:t>
            </a:r>
            <a:endParaRPr/>
          </a:p>
          <a:p>
            <a:pPr marL="0" lvl="0" indent="0" algn="l" rtl="0">
              <a:spcBef>
                <a:spcPts val="1000"/>
              </a:spcBef>
              <a:spcAft>
                <a:spcPts val="0"/>
              </a:spcAft>
              <a:buNone/>
            </a:pPr>
            <a:endParaRPr/>
          </a:p>
          <a:p>
            <a:pPr marL="0" lvl="0" indent="0" algn="l" rtl="0">
              <a:spcBef>
                <a:spcPts val="1000"/>
              </a:spcBef>
              <a:spcAft>
                <a:spcPts val="0"/>
              </a:spcAft>
              <a:buNone/>
            </a:pPr>
            <a:r>
              <a:rPr lang="en-US"/>
              <a:t>In addition, feel free to come and chat to us, if any further questions crop up.</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41"/>
          <p:cNvSpPr txBox="1">
            <a:spLocks noGrp="1"/>
          </p:cNvSpPr>
          <p:nvPr>
            <p:ph type="title"/>
          </p:nvPr>
        </p:nvSpPr>
        <p:spPr>
          <a:xfrm>
            <a:off x="2592925" y="624110"/>
            <a:ext cx="8911800" cy="1281000"/>
          </a:xfrm>
          <a:prstGeom prst="rect">
            <a:avLst/>
          </a:prstGeom>
        </p:spPr>
        <p:txBody>
          <a:bodyPr spcFirstLastPara="1" wrap="square" lIns="91425" tIns="45700" rIns="91425" bIns="45700" anchor="t" anchorCtr="0">
            <a:noAutofit/>
          </a:bodyPr>
          <a:lstStyle/>
          <a:p>
            <a:pPr marL="0" lvl="0" indent="0" algn="ctr" rtl="0">
              <a:spcBef>
                <a:spcPts val="0"/>
              </a:spcBef>
              <a:spcAft>
                <a:spcPts val="0"/>
              </a:spcAft>
              <a:buNone/>
            </a:pPr>
            <a:r>
              <a:rPr lang="en-US" b="1" u="sng"/>
              <a:t>References</a:t>
            </a:r>
            <a:endParaRPr b="1" u="sng"/>
          </a:p>
        </p:txBody>
      </p:sp>
      <p:sp>
        <p:nvSpPr>
          <p:cNvPr id="312" name="Google Shape;312;p41"/>
          <p:cNvSpPr txBox="1">
            <a:spLocks noGrp="1"/>
          </p:cNvSpPr>
          <p:nvPr>
            <p:ph type="body" idx="1"/>
          </p:nvPr>
        </p:nvSpPr>
        <p:spPr>
          <a:xfrm>
            <a:off x="2589212" y="2133600"/>
            <a:ext cx="8915400" cy="37776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a:t>1</a:t>
            </a:r>
            <a:r>
              <a:rPr lang="en-US" sz="1400"/>
              <a:t>.)</a:t>
            </a:r>
            <a:r>
              <a:rPr lang="en-US" sz="1400">
                <a:solidFill>
                  <a:srgbClr val="535353"/>
                </a:solidFill>
                <a:highlight>
                  <a:srgbClr val="FFFFFF"/>
                </a:highlight>
                <a:latin typeface="Verdana"/>
                <a:ea typeface="Verdana"/>
                <a:cs typeface="Verdana"/>
                <a:sym typeface="Verdana"/>
              </a:rPr>
              <a:t>Scarborough, H. (2001). Connecting early language and literacy to later reading (dis)abilities: Evidence, theory, and practice. Pp. 97-110 in S. B. Neuman &amp; D. K. Dickinson (Eds.) </a:t>
            </a:r>
            <a:r>
              <a:rPr lang="en-US" sz="1400" i="1">
                <a:solidFill>
                  <a:srgbClr val="535353"/>
                </a:solidFill>
                <a:highlight>
                  <a:srgbClr val="FFFFFF"/>
                </a:highlight>
                <a:latin typeface="Verdana"/>
                <a:ea typeface="Verdana"/>
                <a:cs typeface="Verdana"/>
                <a:sym typeface="Verdana"/>
              </a:rPr>
              <a:t>Handbook of Early Literacy</a:t>
            </a:r>
            <a:r>
              <a:rPr lang="en-US" sz="1400">
                <a:solidFill>
                  <a:srgbClr val="535353"/>
                </a:solidFill>
                <a:highlight>
                  <a:srgbClr val="FFFFFF"/>
                </a:highlight>
                <a:latin typeface="Verdana"/>
                <a:ea typeface="Verdana"/>
                <a:cs typeface="Verdana"/>
                <a:sym typeface="Verdana"/>
              </a:rPr>
              <a:t>. NY: Guilford Press.</a:t>
            </a:r>
            <a:endParaRPr sz="1400">
              <a:solidFill>
                <a:srgbClr val="535353"/>
              </a:solidFill>
              <a:highlight>
                <a:srgbClr val="FFFFFF"/>
              </a:highlight>
              <a:latin typeface="Verdana"/>
              <a:ea typeface="Verdana"/>
              <a:cs typeface="Verdana"/>
              <a:sym typeface="Verdana"/>
            </a:endParaRPr>
          </a:p>
          <a:p>
            <a:pPr marL="0" lvl="0" indent="0" algn="l" rtl="0">
              <a:spcBef>
                <a:spcPts val="1000"/>
              </a:spcBef>
              <a:spcAft>
                <a:spcPts val="0"/>
              </a:spcAft>
              <a:buNone/>
            </a:pPr>
            <a:r>
              <a:rPr lang="en-US" sz="1400">
                <a:solidFill>
                  <a:srgbClr val="535353"/>
                </a:solidFill>
                <a:highlight>
                  <a:srgbClr val="FFFFFF"/>
                </a:highlight>
                <a:latin typeface="Verdana"/>
                <a:ea typeface="Verdana"/>
                <a:cs typeface="Verdana"/>
                <a:sym typeface="Verdana"/>
              </a:rPr>
              <a:t>2.) Scholastic Reading Research (Apologies I couldn't find the journal link)</a:t>
            </a:r>
            <a:endParaRPr sz="1400">
              <a:solidFill>
                <a:srgbClr val="535353"/>
              </a:solidFill>
              <a:highlight>
                <a:srgbClr val="FFFFFF"/>
              </a:highlight>
              <a:latin typeface="Verdana"/>
              <a:ea typeface="Verdana"/>
              <a:cs typeface="Verdana"/>
              <a:sym typeface="Verdana"/>
            </a:endParaRPr>
          </a:p>
          <a:p>
            <a:pPr marL="0" lvl="0" indent="0" algn="l" rtl="0">
              <a:spcBef>
                <a:spcPts val="1000"/>
              </a:spcBef>
              <a:spcAft>
                <a:spcPts val="0"/>
              </a:spcAft>
              <a:buNone/>
            </a:pPr>
            <a:r>
              <a:rPr lang="en-US" sz="1400">
                <a:solidFill>
                  <a:srgbClr val="535353"/>
                </a:solidFill>
                <a:highlight>
                  <a:srgbClr val="FFFFFF"/>
                </a:highlight>
                <a:latin typeface="Verdana"/>
                <a:ea typeface="Verdana"/>
                <a:cs typeface="Verdana"/>
                <a:sym typeface="Verdana"/>
              </a:rPr>
              <a:t>https://www.scholastic.com/readingreport/Scholastic-KidsAndFamilyReadingReport-5thEdition.pdf</a:t>
            </a:r>
            <a:endParaRPr sz="1400">
              <a:solidFill>
                <a:srgbClr val="535353"/>
              </a:solidFill>
              <a:highlight>
                <a:srgbClr val="FFFFFF"/>
              </a:highlight>
              <a:latin typeface="Verdana"/>
              <a:ea typeface="Verdana"/>
              <a:cs typeface="Verdana"/>
              <a:sym typeface="Verdana"/>
            </a:endParaRPr>
          </a:p>
          <a:p>
            <a:pPr marL="0" lvl="0" indent="0" algn="l" rtl="0">
              <a:spcBef>
                <a:spcPts val="1000"/>
              </a:spcBef>
              <a:spcAft>
                <a:spcPts val="0"/>
              </a:spcAft>
              <a:buNone/>
            </a:pPr>
            <a:endParaRPr sz="1400">
              <a:solidFill>
                <a:srgbClr val="535353"/>
              </a:solidFill>
              <a:highlight>
                <a:srgbClr val="FFFFFF"/>
              </a:highlight>
              <a:latin typeface="Verdana"/>
              <a:ea typeface="Verdana"/>
              <a:cs typeface="Verdana"/>
              <a:sym typeface="Verdana"/>
            </a:endParaRPr>
          </a:p>
          <a:p>
            <a:pPr marL="0" lvl="0" indent="0" algn="l" rtl="0">
              <a:spcBef>
                <a:spcPts val="1000"/>
              </a:spcBef>
              <a:spcAft>
                <a:spcPts val="0"/>
              </a:spcAft>
              <a:buNone/>
            </a:pPr>
            <a:endParaRPr sz="1400">
              <a:solidFill>
                <a:srgbClr val="535353"/>
              </a:solidFill>
              <a:highlight>
                <a:srgbClr val="FFFFFF"/>
              </a:highlight>
              <a:latin typeface="Verdana"/>
              <a:ea typeface="Verdana"/>
              <a:cs typeface="Verdana"/>
              <a:sym typeface="Verdana"/>
            </a:endParaRPr>
          </a:p>
        </p:txBody>
      </p:sp>
    </p:spTree>
  </p:cSld>
  <p:clrMapOvr>
    <a:masterClrMapping/>
  </p:clrMapOvr>
</p:sld>
</file>

<file path=ppt/theme/theme1.xml><?xml version="1.0" encoding="utf-8"?>
<a:theme xmlns:a="http://schemas.openxmlformats.org/drawingml/2006/main" name="Wisp">
  <a:themeElements>
    <a:clrScheme name="Wisp">
      <a:dk1>
        <a:srgbClr val="000000"/>
      </a:dk1>
      <a:lt1>
        <a:srgbClr val="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915</Words>
  <Application>Microsoft Office PowerPoint</Application>
  <PresentationFormat>Widescreen</PresentationFormat>
  <Paragraphs>132</Paragraphs>
  <Slides>24</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Verdana</vt:lpstr>
      <vt:lpstr>Noto Sans Symbols</vt:lpstr>
      <vt:lpstr>Arial</vt:lpstr>
      <vt:lpstr>Century Gothic</vt:lpstr>
      <vt:lpstr>Wisp</vt:lpstr>
      <vt:lpstr>PowerPoint Presentation</vt:lpstr>
      <vt:lpstr>PowerPoint Presentation</vt:lpstr>
      <vt:lpstr>What we’re going to talk about this evening…</vt:lpstr>
      <vt:lpstr>PowerPoint Presentation</vt:lpstr>
      <vt:lpstr>https://www.youtube.com/watch?v=bw-PkwhbK_4&amp;safe=true </vt:lpstr>
      <vt:lpstr>PowerPoint Presentation</vt:lpstr>
      <vt:lpstr>PowerPoint Presentation</vt:lpstr>
      <vt:lpstr>What does reading look like in schools?</vt:lpstr>
      <vt:lpstr>Reading Lessons </vt:lpstr>
      <vt:lpstr>Daily Reading</vt:lpstr>
      <vt:lpstr>Whole Class </vt:lpstr>
      <vt:lpstr>Some classroom reading areas…</vt:lpstr>
      <vt:lpstr>Some classroom reading areas…</vt:lpstr>
      <vt:lpstr>Teaching of vocabulary…</vt:lpstr>
      <vt:lpstr>Teaching of vocabulary…</vt:lpstr>
      <vt:lpstr>Vocabulary in classrooms…</vt:lpstr>
      <vt:lpstr>Vocabulary in classrooms…</vt:lpstr>
      <vt:lpstr>PowerPoint Presentation</vt:lpstr>
      <vt:lpstr>What we’d like to see at home</vt:lpstr>
      <vt:lpstr>What we’d like to see at home</vt:lpstr>
      <vt:lpstr>Finding a nice quiet space…</vt:lpstr>
      <vt:lpstr>National Curriculum Expectations</vt:lpstr>
      <vt:lpstr>Any 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Sharon Townsend</cp:lastModifiedBy>
  <cp:revision>1</cp:revision>
  <dcterms:modified xsi:type="dcterms:W3CDTF">2020-11-30T14:37:11Z</dcterms:modified>
</cp:coreProperties>
</file>